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8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</p:sldIdLst>
  <p:sldSz cy="5143500" cx="9144000"/>
  <p:notesSz cx="6858000" cy="9144000"/>
  <p:embeddedFontLst>
    <p:embeddedFont>
      <p:font typeface="Roboto"/>
      <p:regular r:id="rId32"/>
      <p:bold r:id="rId33"/>
      <p:italic r:id="rId34"/>
      <p:boldItalic r:id="rId35"/>
    </p:embeddedFont>
    <p:embeddedFont>
      <p:font typeface="Overpass Black"/>
      <p:bold r:id="rId36"/>
      <p:boldItalic r:id="rId37"/>
    </p:embeddedFont>
    <p:embeddedFont>
      <p:font typeface="Fira Sans Extra Condensed Medium"/>
      <p:regular r:id="rId38"/>
      <p:bold r:id="rId39"/>
      <p:italic r:id="rId40"/>
      <p:boldItalic r:id="rId41"/>
    </p:embeddedFont>
    <p:embeddedFont>
      <p:font typeface="Open Sans SemiBold"/>
      <p:regular r:id="rId42"/>
      <p:bold r:id="rId43"/>
      <p:italic r:id="rId44"/>
      <p:boldItalic r:id="rId45"/>
    </p:embeddedFont>
    <p:embeddedFont>
      <p:font typeface="Josefin Sans"/>
      <p:regular r:id="rId46"/>
      <p:bold r:id="rId47"/>
      <p:italic r:id="rId48"/>
      <p:boldItalic r:id="rId49"/>
    </p:embeddedFont>
    <p:embeddedFont>
      <p:font typeface="Open Sans"/>
      <p:regular r:id="rId50"/>
      <p:bold r:id="rId51"/>
      <p:italic r:id="rId52"/>
      <p:boldItalic r:id="rId5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Medium-italic.fntdata"/><Relationship Id="rId42" Type="http://schemas.openxmlformats.org/officeDocument/2006/relationships/font" Target="fonts/OpenSansSemiBold-regular.fntdata"/><Relationship Id="rId41" Type="http://schemas.openxmlformats.org/officeDocument/2006/relationships/font" Target="fonts/FiraSansExtraCondensedMedium-boldItalic.fntdata"/><Relationship Id="rId44" Type="http://schemas.openxmlformats.org/officeDocument/2006/relationships/font" Target="fonts/OpenSansSemiBold-italic.fntdata"/><Relationship Id="rId43" Type="http://schemas.openxmlformats.org/officeDocument/2006/relationships/font" Target="fonts/OpenSansSemiBold-bold.fntdata"/><Relationship Id="rId46" Type="http://schemas.openxmlformats.org/officeDocument/2006/relationships/font" Target="fonts/JosefinSans-regular.fntdata"/><Relationship Id="rId45" Type="http://schemas.openxmlformats.org/officeDocument/2006/relationships/font" Target="fonts/OpenSansSemiBold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JosefinSans-italic.fntdata"/><Relationship Id="rId47" Type="http://schemas.openxmlformats.org/officeDocument/2006/relationships/font" Target="fonts/JosefinSans-bold.fntdata"/><Relationship Id="rId49" Type="http://schemas.openxmlformats.org/officeDocument/2006/relationships/font" Target="fonts/JosefinSans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font" Target="fonts/Roboto-bold.fntdata"/><Relationship Id="rId32" Type="http://schemas.openxmlformats.org/officeDocument/2006/relationships/font" Target="fonts/Roboto-regular.fntdata"/><Relationship Id="rId35" Type="http://schemas.openxmlformats.org/officeDocument/2006/relationships/font" Target="fonts/Roboto-boldItalic.fntdata"/><Relationship Id="rId34" Type="http://schemas.openxmlformats.org/officeDocument/2006/relationships/font" Target="fonts/Roboto-italic.fntdata"/><Relationship Id="rId37" Type="http://schemas.openxmlformats.org/officeDocument/2006/relationships/font" Target="fonts/OverpassBlack-boldItalic.fntdata"/><Relationship Id="rId36" Type="http://schemas.openxmlformats.org/officeDocument/2006/relationships/font" Target="fonts/OverpassBlack-bold.fntdata"/><Relationship Id="rId39" Type="http://schemas.openxmlformats.org/officeDocument/2006/relationships/font" Target="fonts/FiraSansExtraCondensedMedium-bold.fntdata"/><Relationship Id="rId38" Type="http://schemas.openxmlformats.org/officeDocument/2006/relationships/font" Target="fonts/FiraSansExtraCondensedMedium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OpenSans-bold.fntdata"/><Relationship Id="rId50" Type="http://schemas.openxmlformats.org/officeDocument/2006/relationships/font" Target="fonts/OpenSans-regular.fntdata"/><Relationship Id="rId53" Type="http://schemas.openxmlformats.org/officeDocument/2006/relationships/font" Target="fonts/OpenSans-boldItalic.fntdata"/><Relationship Id="rId52" Type="http://schemas.openxmlformats.org/officeDocument/2006/relationships/font" Target="fonts/OpenSans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8" name="Shape 1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" name="Google Shape;1639;g2c76e239cf5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0" name="Google Shape;1640;g2c76e239cf5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8" name="Shape 1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9" name="Google Shape;1799;g2c76e239d04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0" name="Google Shape;1800;g2c76e239d04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4" name="Shape 1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5" name="Google Shape;1805;g2c76e239d04_1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6" name="Google Shape;1806;g2c76e239d04_1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2" name="Shape 18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3" name="Google Shape;1813;g2c76e239d04_1_1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4" name="Google Shape;1814;g2c76e239d04_1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0" name="Shape 18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1" name="Google Shape;1831;g2c76e239d04_1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2" name="Google Shape;1832;g2c76e239d04_1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6" name="Shape 1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7" name="Google Shape;1837;g2c76e239d04_1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8" name="Google Shape;1838;g2c76e239d04_1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6" name="Shape 1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7" name="Google Shape;1847;g2c76e239d04_1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8" name="Google Shape;1848;g2c76e239d04_1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6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7" name="Google Shape;1857;g2c76e239d04_1_5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8" name="Google Shape;1858;g2c76e239d04_1_5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5" name="Shape 1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6" name="Google Shape;1866;g2c76e239d04_1_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7" name="Google Shape;1867;g2c76e239d04_1_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6" name="Shape 1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7" name="Google Shape;1877;g2c76e239d04_1_1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8" name="Google Shape;1878;g2c76e239d04_1_1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2" name="Shape 18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3" name="Google Shape;1883;g2c76e239d04_1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4" name="Google Shape;1884;g2c76e239d04_1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8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9" name="Google Shape;1649;g2c76e239cf5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0" name="Google Shape;1650;g2c76e239cf5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0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g2c76e239d04_1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2" name="Google Shape;1892;g2c76e239d04_1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0" name="Shape 1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1" name="Google Shape;1901;g2c76e239d04_1_2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2" name="Google Shape;1902;g2c76e239d04_1_2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8" name="Shape 1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9" name="Google Shape;1909;g2c76e239d04_1_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0" name="Google Shape;1910;g2c76e239d04_1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4" name="Shape 1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5" name="Google Shape;1915;g2c76e239d04_4_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6" name="Google Shape;1916;g2c76e239d04_4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65" name="Shape 1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6" name="Google Shape;1966;g2c7d0e3850c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7" name="Google Shape;1967;g2c7d0e3850c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9" name="Shape 2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0" name="Google Shape;2020;g2c76e239cf5_0_4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1" name="Google Shape;2021;g2c76e239cf5_0_4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5" name="Shape 2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6" name="Google Shape;2066;g2c76e239cf5_0_8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7" name="Google Shape;2067;g2c76e239cf5_0_8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1" name="Shape 1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2" name="Google Shape;1672;g2c76e239cf5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3" name="Google Shape;1673;g2c76e239cf5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7" name="Shape 1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8" name="Google Shape;1678;g2c76e239d04_1_4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9" name="Google Shape;1679;g2c76e239d04_1_4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1" name="Shape 1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2" name="Google Shape;1692;g2c76e239d04_1_4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3" name="Google Shape;1693;g2c76e239d04_1_4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7" name="Shape 1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8" name="Google Shape;1708;g2c76e239cf5_0_174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9" name="Google Shape;1709;g2c76e239cf5_0_174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13" name="Shape 1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4" name="Google Shape;1714;g2c76e239cf5_0_8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5" name="Google Shape;1715;g2c76e239cf5_0_8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1" name="Shape 1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2" name="Google Shape;1722;g2c7d0e3850c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3" name="Google Shape;1723;g2c7d0e3850c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2" name="Shape 1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3" name="Google Shape;1773;g2c76e239d04_1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4" name="Google Shape;1774;g2c76e239d04_1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8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2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9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26.png"/><Relationship Id="rId7" Type="http://schemas.openxmlformats.org/officeDocument/2006/relationships/image" Target="../media/image1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25.pn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14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2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26.png"/><Relationship Id="rId5" Type="http://schemas.openxmlformats.org/officeDocument/2006/relationships/image" Target="../media/image1.png"/><Relationship Id="rId6" Type="http://schemas.openxmlformats.org/officeDocument/2006/relationships/image" Target="../media/image14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8.png"/><Relationship Id="rId4" Type="http://schemas.openxmlformats.org/officeDocument/2006/relationships/image" Target="../media/image26.png"/><Relationship Id="rId5" Type="http://schemas.openxmlformats.org/officeDocument/2006/relationships/image" Target="../media/image1.png"/><Relationship Id="rId6" Type="http://schemas.openxmlformats.org/officeDocument/2006/relationships/image" Target="../media/image14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10.png"/><Relationship Id="rId4" Type="http://schemas.openxmlformats.org/officeDocument/2006/relationships/image" Target="../media/image44.png"/><Relationship Id="rId5" Type="http://schemas.openxmlformats.org/officeDocument/2006/relationships/hyperlink" Target="https://slidesgo.com/" TargetMode="External"/><Relationship Id="rId6" Type="http://schemas.openxmlformats.org/officeDocument/2006/relationships/hyperlink" Target="https://www.flaticon.com/" TargetMode="External"/><Relationship Id="rId7" Type="http://schemas.openxmlformats.org/officeDocument/2006/relationships/hyperlink" Target="https://www.freepik.com/" TargetMode="Externa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4.png"/><Relationship Id="rId4" Type="http://schemas.openxmlformats.org/officeDocument/2006/relationships/image" Target="../media/image13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1">
  <p:cSld name="TITLE_AND_BODY_1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720000" y="1055850"/>
            <a:ext cx="7704000" cy="351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 sz="1200">
                <a:solidFill>
                  <a:srgbClr val="434343"/>
                </a:solidFill>
              </a:defRPr>
            </a:lvl1pPr>
            <a:lvl2pPr indent="-3175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2pPr>
            <a:lvl3pPr indent="-3175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52" name="Google Shape;52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1326165">
            <a:off x="7658780" y="-1091242"/>
            <a:ext cx="3297389" cy="2276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3"/>
          <p:cNvPicPr preferRelativeResize="0"/>
          <p:nvPr/>
        </p:nvPicPr>
        <p:blipFill>
          <a:blip r:embed="rId3">
            <a:alphaModFix amt="67000"/>
          </a:blip>
          <a:stretch>
            <a:fillRect/>
          </a:stretch>
        </p:blipFill>
        <p:spPr>
          <a:xfrm flipH="1" rot="5400000">
            <a:off x="7116014" y="-515250"/>
            <a:ext cx="2894875" cy="2593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1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547182">
            <a:off x="-1959645" y="2413033"/>
            <a:ext cx="3297391" cy="22766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 rot="7617396">
            <a:off x="7156577" y="3425249"/>
            <a:ext cx="3632874" cy="29990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" name="Google Shape;56;p13"/>
          <p:cNvGrpSpPr/>
          <p:nvPr/>
        </p:nvGrpSpPr>
        <p:grpSpPr>
          <a:xfrm>
            <a:off x="-624370" y="1649584"/>
            <a:ext cx="1344377" cy="1995312"/>
            <a:chOff x="272875" y="1527563"/>
            <a:chExt cx="255950" cy="455000"/>
          </a:xfrm>
        </p:grpSpPr>
        <p:sp>
          <p:nvSpPr>
            <p:cNvPr id="57" name="Google Shape;57;p1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1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1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1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1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p1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1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1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1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1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1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1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1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1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1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13"/>
          <p:cNvSpPr/>
          <p:nvPr/>
        </p:nvSpPr>
        <p:spPr>
          <a:xfrm rot="2491995">
            <a:off x="8061861" y="3895420"/>
            <a:ext cx="2265111" cy="2165862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13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1538275">
            <a:off x="-1241959" y="-985041"/>
            <a:ext cx="3297390" cy="227663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4"/>
          <p:cNvSpPr/>
          <p:nvPr/>
        </p:nvSpPr>
        <p:spPr>
          <a:xfrm rot="3011561">
            <a:off x="8474812" y="4330185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7" name="Google Shape;97;p14"/>
          <p:cNvGrpSpPr/>
          <p:nvPr/>
        </p:nvGrpSpPr>
        <p:grpSpPr>
          <a:xfrm rot="3559955">
            <a:off x="-42012" y="-631342"/>
            <a:ext cx="1344348" cy="1995332"/>
            <a:chOff x="272875" y="1527563"/>
            <a:chExt cx="255950" cy="455000"/>
          </a:xfrm>
        </p:grpSpPr>
        <p:sp>
          <p:nvSpPr>
            <p:cNvPr id="98" name="Google Shape;98;p1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3" name="Google Shape;133;p1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rot="-10024386">
            <a:off x="7156213" y="-1143378"/>
            <a:ext cx="2894879" cy="25933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4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 rot="-7120613">
            <a:off x="5305666" y="-1758350"/>
            <a:ext cx="2894876" cy="2593327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4"/>
          <p:cNvSpPr txBox="1"/>
          <p:nvPr>
            <p:ph hasCustomPrompt="1" type="title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6" name="Google Shape;136;p14"/>
          <p:cNvSpPr txBox="1"/>
          <p:nvPr>
            <p:ph hasCustomPrompt="1" idx="2" type="title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7" name="Google Shape;137;p14"/>
          <p:cNvSpPr txBox="1"/>
          <p:nvPr>
            <p:ph hasCustomPrompt="1" idx="3" type="title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8" name="Google Shape;138;p14"/>
          <p:cNvSpPr txBox="1"/>
          <p:nvPr>
            <p:ph hasCustomPrompt="1" idx="4" type="title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39" name="Google Shape;139;p14"/>
          <p:cNvSpPr txBox="1"/>
          <p:nvPr>
            <p:ph hasCustomPrompt="1" idx="5" type="title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0" name="Google Shape;140;p14"/>
          <p:cNvSpPr txBox="1"/>
          <p:nvPr>
            <p:ph hasCustomPrompt="1" idx="6" type="title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1" name="Google Shape;141;p14"/>
          <p:cNvSpPr txBox="1"/>
          <p:nvPr>
            <p:ph idx="7" type="ctrTitle"/>
          </p:nvPr>
        </p:nvSpPr>
        <p:spPr>
          <a:xfrm>
            <a:off x="4160248" y="32674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2" name="Google Shape;142;p14"/>
          <p:cNvSpPr txBox="1"/>
          <p:nvPr>
            <p:ph idx="1" type="subTitle"/>
          </p:nvPr>
        </p:nvSpPr>
        <p:spPr>
          <a:xfrm>
            <a:off x="4160247" y="3572896"/>
            <a:ext cx="1821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14"/>
          <p:cNvSpPr txBox="1"/>
          <p:nvPr>
            <p:ph idx="8" type="ctrTitle"/>
          </p:nvPr>
        </p:nvSpPr>
        <p:spPr>
          <a:xfrm>
            <a:off x="6688381" y="32674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4" name="Google Shape;144;p14"/>
          <p:cNvSpPr txBox="1"/>
          <p:nvPr>
            <p:ph idx="9" type="subTitle"/>
          </p:nvPr>
        </p:nvSpPr>
        <p:spPr>
          <a:xfrm>
            <a:off x="6688378" y="3572896"/>
            <a:ext cx="1821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14"/>
          <p:cNvSpPr/>
          <p:nvPr/>
        </p:nvSpPr>
        <p:spPr>
          <a:xfrm>
            <a:off x="1150175" y="2700900"/>
            <a:ext cx="2525" cy="25"/>
          </a:xfrm>
          <a:custGeom>
            <a:rect b="b" l="l" r="r" t="t"/>
            <a:pathLst>
              <a:path extrusionOk="0" h="1" w="101">
                <a:moveTo>
                  <a:pt x="101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CEF2F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46" name="Google Shape;146;p14"/>
          <p:cNvSpPr txBox="1"/>
          <p:nvPr>
            <p:ph idx="13" type="ctrTitle"/>
          </p:nvPr>
        </p:nvSpPr>
        <p:spPr>
          <a:xfrm>
            <a:off x="6688650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7" name="Google Shape;147;p14"/>
          <p:cNvSpPr txBox="1"/>
          <p:nvPr>
            <p:ph idx="14" type="subTitle"/>
          </p:nvPr>
        </p:nvSpPr>
        <p:spPr>
          <a:xfrm>
            <a:off x="6688665" y="1791550"/>
            <a:ext cx="1821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8" name="Google Shape;148;p14"/>
          <p:cNvSpPr txBox="1"/>
          <p:nvPr>
            <p:ph idx="15" type="ctrTitle"/>
          </p:nvPr>
        </p:nvSpPr>
        <p:spPr>
          <a:xfrm>
            <a:off x="1622668" y="32674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49" name="Google Shape;149;p14"/>
          <p:cNvSpPr txBox="1"/>
          <p:nvPr>
            <p:ph idx="16" type="subTitle"/>
          </p:nvPr>
        </p:nvSpPr>
        <p:spPr>
          <a:xfrm>
            <a:off x="1622669" y="3572896"/>
            <a:ext cx="1821000" cy="81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0" name="Google Shape;150;p14"/>
          <p:cNvSpPr txBox="1"/>
          <p:nvPr>
            <p:ph idx="17" type="ctrTitle"/>
          </p:nvPr>
        </p:nvSpPr>
        <p:spPr>
          <a:xfrm>
            <a:off x="1622668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1" name="Google Shape;151;p14"/>
          <p:cNvSpPr txBox="1"/>
          <p:nvPr>
            <p:ph idx="18" type="subTitle"/>
          </p:nvPr>
        </p:nvSpPr>
        <p:spPr>
          <a:xfrm>
            <a:off x="1622669" y="1791550"/>
            <a:ext cx="1821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2" name="Google Shape;152;p14"/>
          <p:cNvSpPr txBox="1"/>
          <p:nvPr>
            <p:ph idx="19" type="ctrTitle"/>
          </p:nvPr>
        </p:nvSpPr>
        <p:spPr>
          <a:xfrm>
            <a:off x="4160243" y="149005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/>
        </p:txBody>
      </p:sp>
      <p:sp>
        <p:nvSpPr>
          <p:cNvPr id="153" name="Google Shape;153;p14"/>
          <p:cNvSpPr txBox="1"/>
          <p:nvPr>
            <p:ph idx="20" type="subTitle"/>
          </p:nvPr>
        </p:nvSpPr>
        <p:spPr>
          <a:xfrm>
            <a:off x="4160258" y="1791550"/>
            <a:ext cx="1821000" cy="79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4" name="Google Shape;154;p14"/>
          <p:cNvSpPr txBox="1"/>
          <p:nvPr>
            <p:ph idx="21" type="ctrTitle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1">
  <p:cSld name="CUSTOM_1"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5"/>
          <p:cNvSpPr txBox="1"/>
          <p:nvPr>
            <p:ph idx="1" type="subTitle"/>
          </p:nvPr>
        </p:nvSpPr>
        <p:spPr>
          <a:xfrm>
            <a:off x="671450" y="2555700"/>
            <a:ext cx="3566700" cy="116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7" name="Google Shape;157;p15"/>
          <p:cNvSpPr txBox="1"/>
          <p:nvPr>
            <p:ph type="ctrTitle"/>
          </p:nvPr>
        </p:nvSpPr>
        <p:spPr>
          <a:xfrm>
            <a:off x="671450" y="1875052"/>
            <a:ext cx="2604300" cy="5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58" name="Google Shape;158;p15"/>
          <p:cNvPicPr preferRelativeResize="0"/>
          <p:nvPr/>
        </p:nvPicPr>
        <p:blipFill>
          <a:blip r:embed="rId2">
            <a:alphaModFix amt="64000"/>
          </a:blip>
          <a:stretch>
            <a:fillRect/>
          </a:stretch>
        </p:blipFill>
        <p:spPr>
          <a:xfrm rot="5400000">
            <a:off x="6963311" y="-630813"/>
            <a:ext cx="3592176" cy="30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5"/>
          <p:cNvPicPr preferRelativeResize="0"/>
          <p:nvPr/>
        </p:nvPicPr>
        <p:blipFill>
          <a:blip r:embed="rId3">
            <a:alphaModFix amt="66000"/>
          </a:blip>
          <a:stretch>
            <a:fillRect/>
          </a:stretch>
        </p:blipFill>
        <p:spPr>
          <a:xfrm flipH="1" rot="1326165">
            <a:off x="-191445" y="4128883"/>
            <a:ext cx="3297389" cy="22766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Google Shape;160;p15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61" name="Google Shape;161;p1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1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4" name="Google Shape;164;p1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5" name="Google Shape;165;p1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8" name="Google Shape;168;p1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0" name="Google Shape;170;p1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p1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" name="Google Shape;173;p1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" name="Google Shape;174;p1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p1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p1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p1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8" name="Google Shape;178;p1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9" name="Google Shape;179;p1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p1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p1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2" name="Google Shape;182;p1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p1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6" name="Google Shape;186;p1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9" name="Google Shape;189;p1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1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6" name="Google Shape;196;p15"/>
          <p:cNvSpPr/>
          <p:nvPr/>
        </p:nvSpPr>
        <p:spPr>
          <a:xfrm>
            <a:off x="4566955" y="-2521549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7" name="Google Shape;197;p15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7675040">
            <a:off x="2669916" y="-1516164"/>
            <a:ext cx="2894877" cy="2593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15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flipH="1" rot="-9631575">
            <a:off x="-1503235" y="-1230424"/>
            <a:ext cx="2894874" cy="2593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2">
  <p:cSld name="SECTION_TITLE_AND_DESCRIPTION_1"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6"/>
          <p:cNvSpPr txBox="1"/>
          <p:nvPr>
            <p:ph idx="1" type="subTitle"/>
          </p:nvPr>
        </p:nvSpPr>
        <p:spPr>
          <a:xfrm flipH="1">
            <a:off x="5047900" y="2607067"/>
            <a:ext cx="3367800" cy="106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01" name="Google Shape;201;p16"/>
          <p:cNvSpPr txBox="1"/>
          <p:nvPr>
            <p:ph type="ctrTitle"/>
          </p:nvPr>
        </p:nvSpPr>
        <p:spPr>
          <a:xfrm flipH="1">
            <a:off x="4571900" y="1697799"/>
            <a:ext cx="3860400" cy="93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202" name="Google Shape;202;p16"/>
          <p:cNvPicPr preferRelativeResize="0"/>
          <p:nvPr/>
        </p:nvPicPr>
        <p:blipFill>
          <a:blip r:embed="rId2">
            <a:alphaModFix amt="82000"/>
          </a:blip>
          <a:stretch>
            <a:fillRect/>
          </a:stretch>
        </p:blipFill>
        <p:spPr>
          <a:xfrm>
            <a:off x="6498000" y="3581373"/>
            <a:ext cx="3440400" cy="2840126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16"/>
          <p:cNvSpPr/>
          <p:nvPr/>
        </p:nvSpPr>
        <p:spPr>
          <a:xfrm rot="-2569776">
            <a:off x="7774946" y="-1017900"/>
            <a:ext cx="2265043" cy="216579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04" name="Google Shape;204;p16"/>
          <p:cNvGrpSpPr/>
          <p:nvPr/>
        </p:nvGrpSpPr>
        <p:grpSpPr>
          <a:xfrm rot="-6629356">
            <a:off x="7495291" y="3526103"/>
            <a:ext cx="1344346" cy="2469672"/>
            <a:chOff x="272875" y="1419395"/>
            <a:chExt cx="255950" cy="563168"/>
          </a:xfrm>
        </p:grpSpPr>
        <p:sp>
          <p:nvSpPr>
            <p:cNvPr id="205" name="Google Shape;205;p1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1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8" name="Google Shape;208;p1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9" name="Google Shape;209;p1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0" name="Google Shape;210;p1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3" name="Google Shape;213;p1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4" name="Google Shape;214;p1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5" name="Google Shape;215;p1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6" name="Google Shape;216;p1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p1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9" name="Google Shape;219;p1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0" name="Google Shape;220;p1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1" name="Google Shape;221;p16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16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4" name="Google Shape;224;p16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p1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6" name="Google Shape;226;p1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7" name="Google Shape;227;p1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p1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1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p1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1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1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3" name="Google Shape;233;p1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4" name="Google Shape;234;p16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p1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6" name="Google Shape;236;p1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7" name="Google Shape;237;p1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8" name="Google Shape;238;p16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p16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40" name="Google Shape;240;p16"/>
          <p:cNvPicPr preferRelativeResize="0"/>
          <p:nvPr/>
        </p:nvPicPr>
        <p:blipFill>
          <a:blip r:embed="rId3">
            <a:alphaModFix amt="82000"/>
          </a:blip>
          <a:stretch>
            <a:fillRect/>
          </a:stretch>
        </p:blipFill>
        <p:spPr>
          <a:xfrm rot="-5400005">
            <a:off x="-1096437" y="-959501"/>
            <a:ext cx="3632875" cy="2999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2" name="Google Shape;242;p17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>
            <a:off x="345175" y="3258079"/>
            <a:ext cx="8158656" cy="30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3" name="Google Shape;243;p17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17"/>
          <p:cNvSpPr/>
          <p:nvPr/>
        </p:nvSpPr>
        <p:spPr>
          <a:xfrm>
            <a:off x="4379243" y="-2465274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5" name="Google Shape;245;p17"/>
          <p:cNvGrpSpPr/>
          <p:nvPr/>
        </p:nvGrpSpPr>
        <p:grpSpPr>
          <a:xfrm rot="-2700000">
            <a:off x="473130" y="2695837"/>
            <a:ext cx="1344349" cy="2469678"/>
            <a:chOff x="272875" y="1419395"/>
            <a:chExt cx="255950" cy="563168"/>
          </a:xfrm>
        </p:grpSpPr>
        <p:sp>
          <p:nvSpPr>
            <p:cNvPr id="246" name="Google Shape;246;p1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1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1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1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0" name="Google Shape;250;p1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1" name="Google Shape;251;p1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1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1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p1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p1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p1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p1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p1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p1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1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1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p17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p17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p1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p17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p1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p1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p1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1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1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1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1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p1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p1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17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1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1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1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p17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p17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1" name="Google Shape;281;p17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282" name="Google Shape;282;p1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p1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p1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p1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p1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1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1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1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0" name="Google Shape;290;p1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1" name="Google Shape;291;p1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2" name="Google Shape;292;p1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3" name="Google Shape;293;p1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1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1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1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1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1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1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1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1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1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3" name="Google Shape;303;p1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4" name="Google Shape;304;p1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5" name="Google Shape;305;p1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6" name="Google Shape;306;p1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7" name="Google Shape;307;p1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8" name="Google Shape;308;p1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9" name="Google Shape;309;p1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0" name="Google Shape;310;p1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1" name="Google Shape;311;p1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1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1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4" name="Google Shape;314;p1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5" name="Google Shape;315;p1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6" name="Google Shape;316;p1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7" name="Google Shape;317;p17"/>
          <p:cNvSpPr txBox="1"/>
          <p:nvPr>
            <p:ph idx="1" type="subTitle"/>
          </p:nvPr>
        </p:nvSpPr>
        <p:spPr>
          <a:xfrm>
            <a:off x="2646000" y="3114137"/>
            <a:ext cx="3852000" cy="862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17"/>
          <p:cNvSpPr txBox="1"/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>
                <a:solidFill>
                  <a:srgbClr val="1C458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3C78D8"/>
              </a:buClr>
              <a:buSzPts val="800"/>
              <a:buNone/>
              <a:defRPr sz="800">
                <a:solidFill>
                  <a:srgbClr val="3C78D8"/>
                </a:solidFill>
              </a:defRPr>
            </a:lvl9pPr>
          </a:lstStyle>
          <a:p/>
        </p:txBody>
      </p:sp>
      <p:sp>
        <p:nvSpPr>
          <p:cNvPr id="319" name="Google Shape;319;p17"/>
          <p:cNvSpPr txBox="1"/>
          <p:nvPr>
            <p:ph hasCustomPrompt="1" idx="2" type="title"/>
          </p:nvPr>
        </p:nvSpPr>
        <p:spPr>
          <a:xfrm>
            <a:off x="2646000" y="894175"/>
            <a:ext cx="3852000" cy="20319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15000">
                <a:solidFill>
                  <a:srgbClr val="1C4587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DB2AD"/>
              </a:buClr>
              <a:buSzPts val="4800"/>
              <a:buFont typeface="Fira Sans Extra Condensed Medium"/>
              <a:buNone/>
              <a:defRPr sz="4800">
                <a:solidFill>
                  <a:srgbClr val="FDB2AD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3_1"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1" name="Google Shape;321;p18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8456486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2" name="Google Shape;322;p18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323" name="Google Shape;323;p1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4" name="Google Shape;324;p1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1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1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7" name="Google Shape;327;p1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1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1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1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1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1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1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1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1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1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1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1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1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1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1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1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1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1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1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1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1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1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1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1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1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1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1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1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1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1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1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358" name="Google Shape;358;p1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18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60" name="Google Shape;360;p18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361" name="Google Shape;361;p1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1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3" name="Google Shape;363;p1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4" name="Google Shape;364;p1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5" name="Google Shape;365;p1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6" name="Google Shape;366;p1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7" name="Google Shape;367;p1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1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9" name="Google Shape;369;p1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0" name="Google Shape;370;p1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1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1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1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4" name="Google Shape;374;p1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5" name="Google Shape;375;p1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1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18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18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9" name="Google Shape;379;p1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0" name="Google Shape;380;p18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1" name="Google Shape;381;p1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2" name="Google Shape;382;p1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1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1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1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6" name="Google Shape;386;p1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7" name="Google Shape;387;p1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1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1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18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1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1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1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4" name="Google Shape;394;p18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18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18"/>
          <p:cNvSpPr/>
          <p:nvPr/>
        </p:nvSpPr>
        <p:spPr>
          <a:xfrm rot="3011561">
            <a:off x="8384437" y="-796490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18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BLANK_1_1_1_2_1"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19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1" name="Google Shape;401;p19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402" name="Google Shape;402;p1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1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1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1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1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1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1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9" name="Google Shape;409;p1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0" name="Google Shape;410;p1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1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1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1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4" name="Google Shape;414;p1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5" name="Google Shape;415;p1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1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1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19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19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1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19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1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1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1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1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6" name="Google Shape;426;p1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p1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p1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9" name="Google Shape;429;p1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0" name="Google Shape;430;p1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1" name="Google Shape;431;p19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1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1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1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19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19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37" name="Google Shape;437;p1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6814727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19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9" name="Google Shape;439;p19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440" name="Google Shape;440;p1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1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1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1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1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1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1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1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1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1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1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1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1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1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1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1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19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19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1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19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1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1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1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1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1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1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1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1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1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19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1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1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1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19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19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5" name="Google Shape;475;p19"/>
          <p:cNvSpPr txBox="1"/>
          <p:nvPr>
            <p:ph type="title"/>
          </p:nvPr>
        </p:nvSpPr>
        <p:spPr>
          <a:xfrm>
            <a:off x="720000" y="2586216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6" name="Google Shape;476;p19"/>
          <p:cNvSpPr txBox="1"/>
          <p:nvPr>
            <p:ph idx="1" type="subTitle"/>
          </p:nvPr>
        </p:nvSpPr>
        <p:spPr>
          <a:xfrm>
            <a:off x="720000" y="332112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7" name="Google Shape;477;p19"/>
          <p:cNvSpPr txBox="1"/>
          <p:nvPr>
            <p:ph idx="2" type="title"/>
          </p:nvPr>
        </p:nvSpPr>
        <p:spPr>
          <a:xfrm>
            <a:off x="3403800" y="2586216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78" name="Google Shape;478;p19"/>
          <p:cNvSpPr txBox="1"/>
          <p:nvPr>
            <p:ph idx="3" type="subTitle"/>
          </p:nvPr>
        </p:nvSpPr>
        <p:spPr>
          <a:xfrm>
            <a:off x="3403800" y="332112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9" name="Google Shape;479;p19"/>
          <p:cNvSpPr txBox="1"/>
          <p:nvPr>
            <p:ph idx="4" type="title"/>
          </p:nvPr>
        </p:nvSpPr>
        <p:spPr>
          <a:xfrm>
            <a:off x="6100400" y="258620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0" name="Google Shape;480;p19"/>
          <p:cNvSpPr txBox="1"/>
          <p:nvPr>
            <p:ph idx="5" type="subTitle"/>
          </p:nvPr>
        </p:nvSpPr>
        <p:spPr>
          <a:xfrm>
            <a:off x="6100400" y="3321129"/>
            <a:ext cx="2336400" cy="8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1" name="Google Shape;481;p19"/>
          <p:cNvSpPr txBox="1"/>
          <p:nvPr>
            <p:ph idx="6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3" name="Google Shape;483;p20"/>
          <p:cNvGrpSpPr/>
          <p:nvPr/>
        </p:nvGrpSpPr>
        <p:grpSpPr>
          <a:xfrm>
            <a:off x="-1680776" y="-4224695"/>
            <a:ext cx="16179801" cy="13950337"/>
            <a:chOff x="-1680776" y="-4224695"/>
            <a:chExt cx="16179801" cy="13950337"/>
          </a:xfrm>
        </p:grpSpPr>
        <p:pic>
          <p:nvPicPr>
            <p:cNvPr id="484" name="Google Shape;484;p20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-3224823">
              <a:off x="-140037" y="3490385"/>
              <a:ext cx="5882028" cy="48557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5" name="Google Shape;485;p20"/>
            <p:cNvPicPr preferRelativeResize="0"/>
            <p:nvPr/>
          </p:nvPicPr>
          <p:blipFill>
            <a:blip r:embed="rId3">
              <a:alphaModFix amt="56000"/>
            </a:blip>
            <a:stretch>
              <a:fillRect/>
            </a:stretch>
          </p:blipFill>
          <p:spPr>
            <a:xfrm flipH="1" rot="10800000">
              <a:off x="7048980" y="-1210521"/>
              <a:ext cx="6114874" cy="51435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6" name="Google Shape;486;p20"/>
            <p:cNvPicPr preferRelativeResize="0"/>
            <p:nvPr/>
          </p:nvPicPr>
          <p:blipFill>
            <a:blip r:embed="rId4">
              <a:alphaModFix amt="52000"/>
            </a:blip>
            <a:stretch>
              <a:fillRect/>
            </a:stretch>
          </p:blipFill>
          <p:spPr>
            <a:xfrm rot="5400000">
              <a:off x="5834261" y="-3262046"/>
              <a:ext cx="4474637" cy="514350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7" name="Google Shape;487;p20"/>
            <p:cNvPicPr preferRelativeResize="0"/>
            <p:nvPr/>
          </p:nvPicPr>
          <p:blipFill>
            <a:blip r:embed="rId5">
              <a:alphaModFix amt="47000"/>
            </a:blip>
            <a:stretch>
              <a:fillRect/>
            </a:stretch>
          </p:blipFill>
          <p:spPr>
            <a:xfrm rot="-1342742">
              <a:off x="-977911" y="-3287812"/>
              <a:ext cx="5882021" cy="485572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8" name="Google Shape;488;p20"/>
            <p:cNvPicPr preferRelativeResize="0"/>
            <p:nvPr/>
          </p:nvPicPr>
          <p:blipFill>
            <a:blip r:embed="rId6">
              <a:alphaModFix amt="58000"/>
            </a:blip>
            <a:stretch>
              <a:fillRect/>
            </a:stretch>
          </p:blipFill>
          <p:spPr>
            <a:xfrm rot="10599510">
              <a:off x="-546556" y="1325195"/>
              <a:ext cx="1787179" cy="4287368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9" name="Google Shape;489;p20"/>
            <p:cNvPicPr preferRelativeResize="0"/>
            <p:nvPr/>
          </p:nvPicPr>
          <p:blipFill>
            <a:blip r:embed="rId7">
              <a:alphaModFix amt="45000"/>
            </a:blip>
            <a:stretch>
              <a:fillRect/>
            </a:stretch>
          </p:blipFill>
          <p:spPr>
            <a:xfrm rot="380280">
              <a:off x="6197600" y="3797979"/>
              <a:ext cx="8158655" cy="303827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90" name="Google Shape;490;p20"/>
          <p:cNvSpPr txBox="1"/>
          <p:nvPr>
            <p:ph type="title"/>
          </p:nvPr>
        </p:nvSpPr>
        <p:spPr>
          <a:xfrm>
            <a:off x="2290050" y="3076083"/>
            <a:ext cx="45639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491" name="Google Shape;491;p20"/>
          <p:cNvSpPr txBox="1"/>
          <p:nvPr>
            <p:ph idx="1" type="subTitle"/>
          </p:nvPr>
        </p:nvSpPr>
        <p:spPr>
          <a:xfrm>
            <a:off x="1605150" y="1547033"/>
            <a:ext cx="5933700" cy="1809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492" name="Google Shape;492;p20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493" name="Google Shape;493;p2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4" name="Google Shape;494;p2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5" name="Google Shape;495;p2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6" name="Google Shape;496;p2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7" name="Google Shape;497;p2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2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9" name="Google Shape;499;p2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2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1" name="Google Shape;501;p2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2" name="Google Shape;502;p2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3" name="Google Shape;503;p2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4" name="Google Shape;504;p2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5" name="Google Shape;505;p2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6" name="Google Shape;506;p2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7" name="Google Shape;507;p2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8" name="Google Shape;508;p2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9" name="Google Shape;509;p20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0" name="Google Shape;510;p20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1" name="Google Shape;511;p2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2" name="Google Shape;512;p20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3" name="Google Shape;513;p2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4" name="Google Shape;514;p2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5" name="Google Shape;515;p2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6" name="Google Shape;516;p2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7" name="Google Shape;517;p2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8" name="Google Shape;518;p2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9" name="Google Shape;519;p2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0" name="Google Shape;520;p2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1" name="Google Shape;521;p2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2" name="Google Shape;522;p20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2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2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2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20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20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8" name="Google Shape;528;p20"/>
          <p:cNvSpPr/>
          <p:nvPr/>
        </p:nvSpPr>
        <p:spPr>
          <a:xfrm rot="-7373435">
            <a:off x="-1518218" y="3027895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3_1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Google Shape;530;p2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31" name="Google Shape;531;p21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532" name="Google Shape;532;p2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2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4" name="Google Shape;534;p2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5" name="Google Shape;535;p2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2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7" name="Google Shape;537;p2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8" name="Google Shape;538;p2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9" name="Google Shape;539;p2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0" name="Google Shape;540;p2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1" name="Google Shape;541;p2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2" name="Google Shape;542;p2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3" name="Google Shape;543;p2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4" name="Google Shape;544;p2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5" name="Google Shape;545;p2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6" name="Google Shape;546;p2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p2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2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p2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p2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1" name="Google Shape;551;p2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2" name="Google Shape;552;p2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2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4" name="Google Shape;554;p2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p2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p2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p2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p2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p2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p2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1" name="Google Shape;561;p2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2" name="Google Shape;562;p2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3" name="Google Shape;563;p2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4" name="Google Shape;564;p2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5" name="Google Shape;565;p2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6" name="Google Shape;566;p2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567" name="Google Shape;567;p2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2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9" name="Google Shape;569;p21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570" name="Google Shape;570;p2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1" name="Google Shape;571;p2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2" name="Google Shape;572;p2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3" name="Google Shape;573;p2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4" name="Google Shape;574;p2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5" name="Google Shape;575;p2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6" name="Google Shape;576;p2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7" name="Google Shape;577;p2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p2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p2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p2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1" name="Google Shape;581;p2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2" name="Google Shape;582;p2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p2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p2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p2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p21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p21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8" name="Google Shape;588;p2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9" name="Google Shape;589;p21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p2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p2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2" name="Google Shape;592;p2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3" name="Google Shape;593;p2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p2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5" name="Google Shape;595;p2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6" name="Google Shape;596;p2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7" name="Google Shape;597;p2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8" name="Google Shape;598;p2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9" name="Google Shape;599;p21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0" name="Google Shape;600;p2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1" name="Google Shape;601;p2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2" name="Google Shape;602;p2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3" name="Google Shape;603;p21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4" name="Google Shape;604;p21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5" name="Google Shape;605;p21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606" name="Google Shape;606;p21"/>
          <p:cNvSpPr/>
          <p:nvPr/>
        </p:nvSpPr>
        <p:spPr>
          <a:xfrm flipH="1" rot="231922">
            <a:off x="7469257" y="-6453732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2"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p22"/>
          <p:cNvSpPr txBox="1"/>
          <p:nvPr>
            <p:ph idx="1" type="subTitle"/>
          </p:nvPr>
        </p:nvSpPr>
        <p:spPr>
          <a:xfrm>
            <a:off x="544025" y="3120381"/>
            <a:ext cx="22860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609" name="Google Shape;609;p22"/>
          <p:cNvSpPr txBox="1"/>
          <p:nvPr>
            <p:ph idx="2" type="subTitle"/>
          </p:nvPr>
        </p:nvSpPr>
        <p:spPr>
          <a:xfrm>
            <a:off x="544025" y="3429595"/>
            <a:ext cx="22860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0" name="Google Shape;610;p22"/>
          <p:cNvSpPr txBox="1"/>
          <p:nvPr>
            <p:ph idx="3" type="subTitle"/>
          </p:nvPr>
        </p:nvSpPr>
        <p:spPr>
          <a:xfrm>
            <a:off x="3147280" y="3120381"/>
            <a:ext cx="24675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611" name="Google Shape;611;p22"/>
          <p:cNvSpPr txBox="1"/>
          <p:nvPr>
            <p:ph idx="4" type="subTitle"/>
          </p:nvPr>
        </p:nvSpPr>
        <p:spPr>
          <a:xfrm>
            <a:off x="3238030" y="3429595"/>
            <a:ext cx="22860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2" name="Google Shape;612;p22"/>
          <p:cNvSpPr txBox="1"/>
          <p:nvPr>
            <p:ph idx="5" type="subTitle"/>
          </p:nvPr>
        </p:nvSpPr>
        <p:spPr>
          <a:xfrm>
            <a:off x="5784651" y="3120381"/>
            <a:ext cx="2467500" cy="47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latin typeface="Overpass Black"/>
                <a:ea typeface="Overpass Black"/>
                <a:cs typeface="Overpass Black"/>
                <a:sym typeface="Overpass Black"/>
              </a:defRPr>
            </a:lvl9pPr>
          </a:lstStyle>
          <a:p/>
        </p:txBody>
      </p:sp>
      <p:sp>
        <p:nvSpPr>
          <p:cNvPr id="613" name="Google Shape;613;p22"/>
          <p:cNvSpPr txBox="1"/>
          <p:nvPr>
            <p:ph idx="6" type="subTitle"/>
          </p:nvPr>
        </p:nvSpPr>
        <p:spPr>
          <a:xfrm>
            <a:off x="5875400" y="3429595"/>
            <a:ext cx="2286000" cy="84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614" name="Google Shape;614;p22"/>
          <p:cNvSpPr txBox="1"/>
          <p:nvPr>
            <p:ph hasCustomPrompt="1" type="title"/>
          </p:nvPr>
        </p:nvSpPr>
        <p:spPr>
          <a:xfrm>
            <a:off x="3450130" y="2341726"/>
            <a:ext cx="18618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615" name="Google Shape;615;p22"/>
          <p:cNvSpPr txBox="1"/>
          <p:nvPr>
            <p:ph hasCustomPrompt="1" idx="7" type="title"/>
          </p:nvPr>
        </p:nvSpPr>
        <p:spPr>
          <a:xfrm>
            <a:off x="6087501" y="2341726"/>
            <a:ext cx="18618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616" name="Google Shape;616;p22"/>
          <p:cNvSpPr txBox="1"/>
          <p:nvPr>
            <p:ph hasCustomPrompt="1" idx="8" type="title"/>
          </p:nvPr>
        </p:nvSpPr>
        <p:spPr>
          <a:xfrm>
            <a:off x="756125" y="2341726"/>
            <a:ext cx="1861800" cy="54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3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pic>
        <p:nvPicPr>
          <p:cNvPr id="617" name="Google Shape;617;p22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18" name="Google Shape;618;p22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619" name="Google Shape;619;p2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p2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p2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p2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3" name="Google Shape;623;p2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4" name="Google Shape;624;p2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p2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p2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7" name="Google Shape;627;p2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8" name="Google Shape;628;p2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p2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0" name="Google Shape;630;p2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1" name="Google Shape;631;p2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2" name="Google Shape;632;p2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3" name="Google Shape;633;p2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4" name="Google Shape;634;p2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5" name="Google Shape;635;p2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6" name="Google Shape;636;p2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7" name="Google Shape;637;p2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8" name="Google Shape;638;p2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9" name="Google Shape;639;p2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0" name="Google Shape;640;p2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1" name="Google Shape;641;p2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2" name="Google Shape;642;p2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3" name="Google Shape;643;p2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4" name="Google Shape;644;p2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5" name="Google Shape;645;p2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6" name="Google Shape;646;p2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7" name="Google Shape;647;p2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8" name="Google Shape;648;p2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9" name="Google Shape;649;p2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2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1" name="Google Shape;651;p2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2" name="Google Shape;652;p2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3" name="Google Shape;653;p2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54" name="Google Shape;654;p2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4990199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22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 rot="4990199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656" name="Google Shape;656;p22"/>
          <p:cNvSpPr txBox="1"/>
          <p:nvPr>
            <p:ph idx="9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657" name="Google Shape;657;p22"/>
          <p:cNvSpPr/>
          <p:nvPr/>
        </p:nvSpPr>
        <p:spPr>
          <a:xfrm rot="-2136675">
            <a:off x="7291512" y="4066884"/>
            <a:ext cx="2264977" cy="2165734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_2"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9" name="Google Shape;659;p2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60" name="Google Shape;660;p23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661" name="Google Shape;661;p2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2" name="Google Shape;662;p2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p2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p2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p2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p2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p2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8" name="Google Shape;668;p2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9" name="Google Shape;669;p2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p2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p2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2" name="Google Shape;672;p2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3" name="Google Shape;673;p2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p2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5" name="Google Shape;675;p2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6" name="Google Shape;676;p2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7" name="Google Shape;677;p2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8" name="Google Shape;678;p2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9" name="Google Shape;679;p2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0" name="Google Shape;680;p2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1" name="Google Shape;681;p2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2" name="Google Shape;682;p2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3" name="Google Shape;683;p2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4" name="Google Shape;684;p2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5" name="Google Shape;685;p2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6" name="Google Shape;686;p2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7" name="Google Shape;687;p2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8" name="Google Shape;688;p2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9" name="Google Shape;689;p2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0" name="Google Shape;690;p2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1" name="Google Shape;691;p2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2" name="Google Shape;692;p2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2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4" name="Google Shape;694;p2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5" name="Google Shape;695;p2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696" name="Google Shape;696;p2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p2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698" name="Google Shape;698;p23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9" name="Google Shape;699;p23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 and text">
  <p:cSld name="BLANK_1_1_1_1_1_1"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24"/>
          <p:cNvSpPr txBox="1"/>
          <p:nvPr>
            <p:ph hasCustomPrompt="1" type="title"/>
          </p:nvPr>
        </p:nvSpPr>
        <p:spPr>
          <a:xfrm>
            <a:off x="3040947" y="1992075"/>
            <a:ext cx="11358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02" name="Google Shape;702;p24"/>
          <p:cNvSpPr txBox="1"/>
          <p:nvPr>
            <p:ph idx="1" type="subTitle"/>
          </p:nvPr>
        </p:nvSpPr>
        <p:spPr>
          <a:xfrm>
            <a:off x="4570802" y="3295975"/>
            <a:ext cx="19134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3" name="Google Shape;703;p24"/>
          <p:cNvSpPr txBox="1"/>
          <p:nvPr>
            <p:ph hasCustomPrompt="1" idx="2" type="title"/>
          </p:nvPr>
        </p:nvSpPr>
        <p:spPr>
          <a:xfrm>
            <a:off x="4959602" y="1992075"/>
            <a:ext cx="11358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04" name="Google Shape;704;p24"/>
          <p:cNvSpPr txBox="1"/>
          <p:nvPr>
            <p:ph idx="3" type="subTitle"/>
          </p:nvPr>
        </p:nvSpPr>
        <p:spPr>
          <a:xfrm>
            <a:off x="2645697" y="3295975"/>
            <a:ext cx="19263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5" name="Google Shape;705;p24"/>
          <p:cNvSpPr txBox="1"/>
          <p:nvPr>
            <p:ph hasCustomPrompt="1" idx="4" type="title"/>
          </p:nvPr>
        </p:nvSpPr>
        <p:spPr>
          <a:xfrm>
            <a:off x="6926450" y="1992075"/>
            <a:ext cx="1083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06" name="Google Shape;706;p24"/>
          <p:cNvSpPr txBox="1"/>
          <p:nvPr>
            <p:ph idx="5" type="subTitle"/>
          </p:nvPr>
        </p:nvSpPr>
        <p:spPr>
          <a:xfrm>
            <a:off x="6507950" y="3295975"/>
            <a:ext cx="19200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7" name="Google Shape;707;p24"/>
          <p:cNvSpPr txBox="1"/>
          <p:nvPr>
            <p:ph hasCustomPrompt="1" idx="6" type="title"/>
          </p:nvPr>
        </p:nvSpPr>
        <p:spPr>
          <a:xfrm>
            <a:off x="1146160" y="1992075"/>
            <a:ext cx="1083000" cy="445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25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200"/>
              <a:buNone/>
              <a:defRPr sz="6200"/>
            </a:lvl9pPr>
          </a:lstStyle>
          <a:p>
            <a:r>
              <a:t>xx%</a:t>
            </a:r>
          </a:p>
        </p:txBody>
      </p:sp>
      <p:sp>
        <p:nvSpPr>
          <p:cNvPr id="708" name="Google Shape;708;p24"/>
          <p:cNvSpPr txBox="1"/>
          <p:nvPr>
            <p:ph idx="7" type="subTitle"/>
          </p:nvPr>
        </p:nvSpPr>
        <p:spPr>
          <a:xfrm>
            <a:off x="724510" y="3295975"/>
            <a:ext cx="1926300" cy="44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000">
                <a:latin typeface="Overpass Black"/>
                <a:ea typeface="Overpass Black"/>
                <a:cs typeface="Overpass Black"/>
                <a:sym typeface="Overpass Black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24"/>
          <p:cNvSpPr txBox="1"/>
          <p:nvPr>
            <p:ph idx="8" type="subTitle"/>
          </p:nvPr>
        </p:nvSpPr>
        <p:spPr>
          <a:xfrm>
            <a:off x="722260" y="3632696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0" name="Google Shape;710;p24"/>
          <p:cNvSpPr txBox="1"/>
          <p:nvPr>
            <p:ph idx="9" type="subTitle"/>
          </p:nvPr>
        </p:nvSpPr>
        <p:spPr>
          <a:xfrm>
            <a:off x="2643447" y="3632696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1" name="Google Shape;711;p24"/>
          <p:cNvSpPr txBox="1"/>
          <p:nvPr>
            <p:ph idx="13" type="subTitle"/>
          </p:nvPr>
        </p:nvSpPr>
        <p:spPr>
          <a:xfrm>
            <a:off x="4562102" y="3632696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2" name="Google Shape;712;p24"/>
          <p:cNvSpPr txBox="1"/>
          <p:nvPr>
            <p:ph idx="14" type="subTitle"/>
          </p:nvPr>
        </p:nvSpPr>
        <p:spPr>
          <a:xfrm>
            <a:off x="6502550" y="3632700"/>
            <a:ext cx="1930800" cy="80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13" name="Google Shape;713;p24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14" name="Google Shape;714;p24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715" name="Google Shape;715;p2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p2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p2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8" name="Google Shape;718;p2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9" name="Google Shape;719;p2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2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2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2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2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2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2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2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2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8" name="Google Shape;728;p2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9" name="Google Shape;729;p2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0" name="Google Shape;730;p2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1" name="Google Shape;731;p2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2" name="Google Shape;732;p2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3" name="Google Shape;733;p2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4" name="Google Shape;734;p2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5" name="Google Shape;735;p2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6" name="Google Shape;736;p2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7" name="Google Shape;737;p2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8" name="Google Shape;738;p2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9" name="Google Shape;739;p2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0" name="Google Shape;740;p2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1" name="Google Shape;741;p2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2" name="Google Shape;742;p2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3" name="Google Shape;743;p2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2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5" name="Google Shape;745;p2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6" name="Google Shape;746;p2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7" name="Google Shape;747;p2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8" name="Google Shape;748;p2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9" name="Google Shape;749;p2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750" name="Google Shape;750;p24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751" name="Google Shape;751;p24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752" name="Google Shape;752;p24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3" name="Google Shape;753;p24"/>
          <p:cNvSpPr txBox="1"/>
          <p:nvPr>
            <p:ph idx="15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BLANK_1_1_1_1_2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25"/>
          <p:cNvSpPr txBox="1"/>
          <p:nvPr>
            <p:ph type="title"/>
          </p:nvPr>
        </p:nvSpPr>
        <p:spPr>
          <a:xfrm>
            <a:off x="1698617" y="1400049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6" name="Google Shape;756;p25"/>
          <p:cNvSpPr txBox="1"/>
          <p:nvPr>
            <p:ph idx="1" type="subTitle"/>
          </p:nvPr>
        </p:nvSpPr>
        <p:spPr>
          <a:xfrm>
            <a:off x="1698617" y="2015470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7" name="Google Shape;757;p25"/>
          <p:cNvSpPr txBox="1"/>
          <p:nvPr>
            <p:ph idx="2" type="title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58" name="Google Shape;758;p25"/>
          <p:cNvSpPr txBox="1"/>
          <p:nvPr>
            <p:ph idx="3" type="subTitle"/>
          </p:nvPr>
        </p:nvSpPr>
        <p:spPr>
          <a:xfrm>
            <a:off x="4593236" y="2015470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9" name="Google Shape;759;p25"/>
          <p:cNvSpPr txBox="1"/>
          <p:nvPr>
            <p:ph idx="4" type="title"/>
          </p:nvPr>
        </p:nvSpPr>
        <p:spPr>
          <a:xfrm>
            <a:off x="1698617" y="3004407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0" name="Google Shape;760;p25"/>
          <p:cNvSpPr txBox="1"/>
          <p:nvPr>
            <p:ph idx="5" type="subTitle"/>
          </p:nvPr>
        </p:nvSpPr>
        <p:spPr>
          <a:xfrm>
            <a:off x="1698617" y="3619626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1" name="Google Shape;761;p25"/>
          <p:cNvSpPr txBox="1"/>
          <p:nvPr>
            <p:ph idx="6" type="title"/>
          </p:nvPr>
        </p:nvSpPr>
        <p:spPr>
          <a:xfrm flipH="1">
            <a:off x="4593236" y="3004407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762" name="Google Shape;762;p25"/>
          <p:cNvSpPr txBox="1"/>
          <p:nvPr>
            <p:ph idx="7" type="subTitle"/>
          </p:nvPr>
        </p:nvSpPr>
        <p:spPr>
          <a:xfrm>
            <a:off x="4593236" y="3619626"/>
            <a:ext cx="28671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763" name="Google Shape;763;p25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1331770">
            <a:off x="-1977764" y="3821949"/>
            <a:ext cx="2989902" cy="24682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4" name="Google Shape;764;p25"/>
          <p:cNvGrpSpPr/>
          <p:nvPr/>
        </p:nvGrpSpPr>
        <p:grpSpPr>
          <a:xfrm rot="-987768">
            <a:off x="-733895" y="3875634"/>
            <a:ext cx="1344359" cy="1995308"/>
            <a:chOff x="272875" y="1527563"/>
            <a:chExt cx="255950" cy="455000"/>
          </a:xfrm>
        </p:grpSpPr>
        <p:sp>
          <p:nvSpPr>
            <p:cNvPr id="765" name="Google Shape;765;p2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6" name="Google Shape;766;p2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7" name="Google Shape;767;p2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8" name="Google Shape;768;p2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9" name="Google Shape;769;p2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0" name="Google Shape;770;p2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1" name="Google Shape;771;p2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2" name="Google Shape;772;p2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3" name="Google Shape;773;p2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p2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p2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p2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7" name="Google Shape;777;p2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2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2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p2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p2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p2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p2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4" name="Google Shape;784;p2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5" name="Google Shape;785;p2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p2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p2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8" name="Google Shape;788;p2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9" name="Google Shape;789;p2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p2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1" name="Google Shape;791;p2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2" name="Google Shape;792;p2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3" name="Google Shape;793;p2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4" name="Google Shape;794;p2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5" name="Google Shape;795;p2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6" name="Google Shape;796;p2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7" name="Google Shape;797;p2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8" name="Google Shape;798;p2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9" name="Google Shape;799;p2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00" name="Google Shape;800;p2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>
            <a:off x="7809444" y="4139664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01" name="Google Shape;801;p25"/>
          <p:cNvPicPr preferRelativeResize="0"/>
          <p:nvPr/>
        </p:nvPicPr>
        <p:blipFill>
          <a:blip r:embed="rId4">
            <a:alphaModFix amt="62000"/>
          </a:blip>
          <a:stretch>
            <a:fillRect/>
          </a:stretch>
        </p:blipFill>
        <p:spPr>
          <a:xfrm flipH="1" rot="9368145">
            <a:off x="-1509155" y="-124600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2" name="Google Shape;802;p25"/>
          <p:cNvGrpSpPr/>
          <p:nvPr/>
        </p:nvGrpSpPr>
        <p:grpSpPr>
          <a:xfrm rot="5400065">
            <a:off x="8667137" y="-1129839"/>
            <a:ext cx="1344377" cy="1995312"/>
            <a:chOff x="272875" y="1527563"/>
            <a:chExt cx="255950" cy="455000"/>
          </a:xfrm>
        </p:grpSpPr>
        <p:sp>
          <p:nvSpPr>
            <p:cNvPr id="803" name="Google Shape;803;p2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4" name="Google Shape;804;p2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5" name="Google Shape;805;p2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2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2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8" name="Google Shape;808;p2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9" name="Google Shape;809;p2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0" name="Google Shape;810;p2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1" name="Google Shape;811;p2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2" name="Google Shape;812;p2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3" name="Google Shape;813;p2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4" name="Google Shape;814;p2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5" name="Google Shape;815;p2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6" name="Google Shape;816;p2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7" name="Google Shape;817;p2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8" name="Google Shape;818;p2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9" name="Google Shape;819;p2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0" name="Google Shape;820;p2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1" name="Google Shape;821;p2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2" name="Google Shape;822;p2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3" name="Google Shape;823;p2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4" name="Google Shape;824;p2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5" name="Google Shape;825;p2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6" name="Google Shape;826;p2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7" name="Google Shape;827;p2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8" name="Google Shape;828;p2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9" name="Google Shape;829;p2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0" name="Google Shape;830;p2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1" name="Google Shape;831;p2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2" name="Google Shape;832;p2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3" name="Google Shape;833;p2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4" name="Google Shape;834;p2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5" name="Google Shape;835;p2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6" name="Google Shape;836;p2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7" name="Google Shape;837;p2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38" name="Google Shape;838;p25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-10643014">
            <a:off x="7943421" y="-1509312"/>
            <a:ext cx="2989903" cy="2468227"/>
          </a:xfrm>
          <a:prstGeom prst="rect">
            <a:avLst/>
          </a:prstGeom>
          <a:noFill/>
          <a:ln>
            <a:noFill/>
          </a:ln>
        </p:spPr>
      </p:pic>
      <p:sp>
        <p:nvSpPr>
          <p:cNvPr id="839" name="Google Shape;839;p25"/>
          <p:cNvSpPr txBox="1"/>
          <p:nvPr>
            <p:ph idx="8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840" name="Google Shape;840;p25"/>
          <p:cNvSpPr/>
          <p:nvPr/>
        </p:nvSpPr>
        <p:spPr>
          <a:xfrm rot="-7373435">
            <a:off x="-1518218" y="3027895"/>
            <a:ext cx="2265005" cy="216576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_3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26"/>
          <p:cNvSpPr txBox="1"/>
          <p:nvPr>
            <p:ph type="title"/>
          </p:nvPr>
        </p:nvSpPr>
        <p:spPr>
          <a:xfrm>
            <a:off x="1224826" y="143546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3" name="Google Shape;843;p26"/>
          <p:cNvSpPr txBox="1"/>
          <p:nvPr>
            <p:ph idx="1" type="subTitle"/>
          </p:nvPr>
        </p:nvSpPr>
        <p:spPr>
          <a:xfrm>
            <a:off x="1224829" y="1914654"/>
            <a:ext cx="2127000" cy="9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4" name="Google Shape;844;p26"/>
          <p:cNvSpPr txBox="1"/>
          <p:nvPr>
            <p:ph idx="2" type="title"/>
          </p:nvPr>
        </p:nvSpPr>
        <p:spPr>
          <a:xfrm>
            <a:off x="5826912" y="143546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5" name="Google Shape;845;p26"/>
          <p:cNvSpPr txBox="1"/>
          <p:nvPr>
            <p:ph idx="3" type="subTitle"/>
          </p:nvPr>
        </p:nvSpPr>
        <p:spPr>
          <a:xfrm>
            <a:off x="5826914" y="1914654"/>
            <a:ext cx="2127000" cy="9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6" name="Google Shape;846;p26"/>
          <p:cNvSpPr txBox="1"/>
          <p:nvPr>
            <p:ph idx="4" type="title"/>
          </p:nvPr>
        </p:nvSpPr>
        <p:spPr>
          <a:xfrm>
            <a:off x="1224826" y="294575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7" name="Google Shape;847;p26"/>
          <p:cNvSpPr txBox="1"/>
          <p:nvPr>
            <p:ph idx="5" type="subTitle"/>
          </p:nvPr>
        </p:nvSpPr>
        <p:spPr>
          <a:xfrm>
            <a:off x="1224829" y="3473670"/>
            <a:ext cx="21270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8" name="Google Shape;848;p26"/>
          <p:cNvSpPr txBox="1"/>
          <p:nvPr>
            <p:ph idx="6" type="title"/>
          </p:nvPr>
        </p:nvSpPr>
        <p:spPr>
          <a:xfrm>
            <a:off x="5826864" y="294575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9" name="Google Shape;849;p26"/>
          <p:cNvSpPr txBox="1"/>
          <p:nvPr>
            <p:ph idx="7" type="subTitle"/>
          </p:nvPr>
        </p:nvSpPr>
        <p:spPr>
          <a:xfrm>
            <a:off x="5826914" y="3473670"/>
            <a:ext cx="21270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pic>
        <p:nvPicPr>
          <p:cNvPr id="850" name="Google Shape;850;p2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1" name="Google Shape;851;p26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852" name="Google Shape;852;p2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3" name="Google Shape;853;p2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4" name="Google Shape;854;p2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2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2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2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2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2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2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2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2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2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2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5" name="Google Shape;865;p2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6" name="Google Shape;866;p2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7" name="Google Shape;867;p2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8" name="Google Shape;868;p2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9" name="Google Shape;869;p2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0" name="Google Shape;870;p2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1" name="Google Shape;871;p2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2" name="Google Shape;872;p2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3" name="Google Shape;873;p2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4" name="Google Shape;874;p2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2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2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2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2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2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2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2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2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2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2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2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2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887" name="Google Shape;887;p2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888" name="Google Shape;888;p26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89" name="Google Shape;889;p26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890" name="Google Shape;890;p2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2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2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2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2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2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2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2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2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2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2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2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2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2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2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2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26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26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2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26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2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2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2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2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2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2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2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7" name="Google Shape;917;p2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8" name="Google Shape;918;p2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9" name="Google Shape;919;p26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0" name="Google Shape;920;p2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1" name="Google Shape;921;p2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2" name="Google Shape;922;p2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3" name="Google Shape;923;p26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4" name="Google Shape;924;p26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5" name="Google Shape;925;p26"/>
          <p:cNvSpPr txBox="1"/>
          <p:nvPr>
            <p:ph idx="8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926" name="Google Shape;926;p26"/>
          <p:cNvSpPr/>
          <p:nvPr/>
        </p:nvSpPr>
        <p:spPr>
          <a:xfrm rot="3176794">
            <a:off x="7710596" y="4065984"/>
            <a:ext cx="2264986" cy="2165743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APTION_ONLY_1"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p27"/>
          <p:cNvSpPr txBox="1"/>
          <p:nvPr>
            <p:ph type="title"/>
          </p:nvPr>
        </p:nvSpPr>
        <p:spPr>
          <a:xfrm>
            <a:off x="720000" y="3314050"/>
            <a:ext cx="7704000" cy="12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BLANK_1_1_1_1_1_2"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Google Shape;930;p28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641553" y="-1719908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1" name="Google Shape;931;p28"/>
          <p:cNvGrpSpPr/>
          <p:nvPr/>
        </p:nvGrpSpPr>
        <p:grpSpPr>
          <a:xfrm rot="-8099954">
            <a:off x="-459577" y="-1021623"/>
            <a:ext cx="1344367" cy="1995327"/>
            <a:chOff x="272875" y="1527563"/>
            <a:chExt cx="255950" cy="455000"/>
          </a:xfrm>
        </p:grpSpPr>
        <p:sp>
          <p:nvSpPr>
            <p:cNvPr id="932" name="Google Shape;932;p2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3" name="Google Shape;933;p2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4" name="Google Shape;934;p2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5" name="Google Shape;935;p2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6" name="Google Shape;936;p2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7" name="Google Shape;937;p2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8" name="Google Shape;938;p2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9" name="Google Shape;939;p2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0" name="Google Shape;940;p2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1" name="Google Shape;941;p2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2" name="Google Shape;942;p2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3" name="Google Shape;943;p2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4" name="Google Shape;944;p2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5" name="Google Shape;945;p2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6" name="Google Shape;946;p2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7" name="Google Shape;947;p2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8" name="Google Shape;948;p2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9" name="Google Shape;949;p2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0" name="Google Shape;950;p2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1" name="Google Shape;951;p2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2" name="Google Shape;952;p2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3" name="Google Shape;953;p2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4" name="Google Shape;954;p2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5" name="Google Shape;955;p2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6" name="Google Shape;956;p2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2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2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9" name="Google Shape;959;p2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0" name="Google Shape;960;p2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1" name="Google Shape;961;p2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2" name="Google Shape;962;p2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3" name="Google Shape;963;p2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4" name="Google Shape;964;p2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5" name="Google Shape;965;p2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6" name="Google Shape;966;p2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967" name="Google Shape;967;p28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4990199">
            <a:off x="-1127360" y="4108621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968" name="Google Shape;968;p28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flipH="1" rot="4990199">
            <a:off x="7307615" y="-922016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28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970" name="Google Shape;970;p28"/>
          <p:cNvSpPr/>
          <p:nvPr/>
        </p:nvSpPr>
        <p:spPr>
          <a:xfrm flipH="1" rot="231922">
            <a:off x="7473457" y="-6437207"/>
            <a:ext cx="4623938" cy="7256951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1" name="Google Shape;971;p28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7272347" y="3430567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72" name="Google Shape;972;p28"/>
          <p:cNvGrpSpPr/>
          <p:nvPr/>
        </p:nvGrpSpPr>
        <p:grpSpPr>
          <a:xfrm rot="-8099954">
            <a:off x="8454323" y="4128852"/>
            <a:ext cx="1344367" cy="1995327"/>
            <a:chOff x="272875" y="1527563"/>
            <a:chExt cx="255950" cy="455000"/>
          </a:xfrm>
        </p:grpSpPr>
        <p:sp>
          <p:nvSpPr>
            <p:cNvPr id="973" name="Google Shape;973;p28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4" name="Google Shape;974;p28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5" name="Google Shape;975;p28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6" name="Google Shape;976;p28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7" name="Google Shape;977;p28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8" name="Google Shape;978;p28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9" name="Google Shape;979;p28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0" name="Google Shape;980;p28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1" name="Google Shape;981;p28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2" name="Google Shape;982;p28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3" name="Google Shape;983;p28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28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28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6" name="Google Shape;986;p28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28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28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28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0" name="Google Shape;990;p28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1" name="Google Shape;991;p28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2" name="Google Shape;992;p28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3" name="Google Shape;993;p28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4" name="Google Shape;994;p28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5" name="Google Shape;995;p28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6" name="Google Shape;996;p28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7" name="Google Shape;997;p28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8" name="Google Shape;998;p28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9" name="Google Shape;999;p28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0" name="Google Shape;1000;p28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1" name="Google Shape;1001;p28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2" name="Google Shape;1002;p28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3" name="Google Shape;1003;p28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28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28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6" name="Google Shape;1006;p28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7" name="Google Shape;1007;p28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29"/>
          <p:cNvSpPr txBox="1"/>
          <p:nvPr>
            <p:ph idx="1" type="subTitle"/>
          </p:nvPr>
        </p:nvSpPr>
        <p:spPr>
          <a:xfrm>
            <a:off x="1944337" y="3168343"/>
            <a:ext cx="15324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010" name="Google Shape;1010;p29"/>
          <p:cNvSpPr txBox="1"/>
          <p:nvPr>
            <p:ph idx="2" type="subTitle"/>
          </p:nvPr>
        </p:nvSpPr>
        <p:spPr>
          <a:xfrm>
            <a:off x="1381688" y="3559333"/>
            <a:ext cx="2657700" cy="10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1" name="Google Shape;1011;p29"/>
          <p:cNvSpPr txBox="1"/>
          <p:nvPr>
            <p:ph idx="3" type="subTitle"/>
          </p:nvPr>
        </p:nvSpPr>
        <p:spPr>
          <a:xfrm flipH="1">
            <a:off x="5667265" y="3168343"/>
            <a:ext cx="15324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b="1" sz="1600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/>
        </p:txBody>
      </p:sp>
      <p:sp>
        <p:nvSpPr>
          <p:cNvPr id="1012" name="Google Shape;1012;p29"/>
          <p:cNvSpPr txBox="1"/>
          <p:nvPr>
            <p:ph idx="4" type="subTitle"/>
          </p:nvPr>
        </p:nvSpPr>
        <p:spPr>
          <a:xfrm flipH="1">
            <a:off x="5104613" y="3559333"/>
            <a:ext cx="2657700" cy="101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1013" name="Google Shape;1013;p29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14" name="Google Shape;1014;p29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1015" name="Google Shape;1015;p2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2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7" name="Google Shape;1017;p2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8" name="Google Shape;1018;p2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9" name="Google Shape;1019;p2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0" name="Google Shape;1020;p2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1" name="Google Shape;1021;p2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2" name="Google Shape;1022;p2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3" name="Google Shape;1023;p2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4" name="Google Shape;1024;p2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5" name="Google Shape;1025;p2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6" name="Google Shape;1026;p2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7" name="Google Shape;1027;p2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8" name="Google Shape;1028;p2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9" name="Google Shape;1029;p2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0" name="Google Shape;1030;p2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1" name="Google Shape;1031;p29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2" name="Google Shape;1032;p29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3" name="Google Shape;1033;p2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29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2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6" name="Google Shape;1036;p2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7" name="Google Shape;1037;p2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8" name="Google Shape;1038;p2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9" name="Google Shape;1039;p2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0" name="Google Shape;1040;p2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1" name="Google Shape;1041;p2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2" name="Google Shape;1042;p2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3" name="Google Shape;1043;p2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4" name="Google Shape;1044;p29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5" name="Google Shape;1045;p2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6" name="Google Shape;1046;p2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2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29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9" name="Google Shape;1049;p29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050" name="Google Shape;1050;p29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197527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1" name="Google Shape;1051;p29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2" name="Google Shape;1052;p29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3" name="Google Shape;1053;p29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flipH="1" rot="6551349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54" name="Google Shape;1054;p29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1055" name="Google Shape;1055;p29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29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7" name="Google Shape;1057;p29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29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29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29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29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29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29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29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29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29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29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29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29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29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29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29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29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29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29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29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29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29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29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29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29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29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29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29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29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29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29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29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29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90" name="Google Shape;1090;p29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091" name="Google Shape;1091;p29"/>
          <p:cNvSpPr/>
          <p:nvPr/>
        </p:nvSpPr>
        <p:spPr>
          <a:xfrm flipH="1" rot="-6477098">
            <a:off x="-3963735" y="-3524095"/>
            <a:ext cx="4623929" cy="725694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2" name="Google Shape;1092;p29"/>
          <p:cNvSpPr/>
          <p:nvPr/>
        </p:nvSpPr>
        <p:spPr>
          <a:xfrm rot="-7689947">
            <a:off x="8072325" y="4598041"/>
            <a:ext cx="2264989" cy="2165745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">
  <p:cSld name="BLANK_1_1_1_2_1_1"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" name="Google Shape;1094;p30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56226" y="-1467160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Google Shape;1095;p30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6" name="Google Shape;1096;p30"/>
          <p:cNvGrpSpPr/>
          <p:nvPr/>
        </p:nvGrpSpPr>
        <p:grpSpPr>
          <a:xfrm rot="-8099954">
            <a:off x="25750" y="-768875"/>
            <a:ext cx="1344367" cy="1995327"/>
            <a:chOff x="272875" y="1527563"/>
            <a:chExt cx="255950" cy="455000"/>
          </a:xfrm>
        </p:grpSpPr>
        <p:sp>
          <p:nvSpPr>
            <p:cNvPr id="1097" name="Google Shape;1097;p3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3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3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3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3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3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3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3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3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3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3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3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3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3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3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3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30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30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3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6" name="Google Shape;1116;p30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7" name="Google Shape;1117;p3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8" name="Google Shape;1118;p3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9" name="Google Shape;1119;p3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0" name="Google Shape;1120;p3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1" name="Google Shape;1121;p3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2" name="Google Shape;1122;p3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3" name="Google Shape;1123;p3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4" name="Google Shape;1124;p3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3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30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3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3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3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30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30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32" name="Google Shape;1132;p30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6814727">
            <a:off x="7454267" y="-1182806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3" name="Google Shape;1133;p30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-1136126">
            <a:off x="4365128" y="4231553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34" name="Google Shape;1134;p30"/>
          <p:cNvGrpSpPr/>
          <p:nvPr/>
        </p:nvGrpSpPr>
        <p:grpSpPr>
          <a:xfrm rot="3618644">
            <a:off x="7686877" y="3841497"/>
            <a:ext cx="1344356" cy="2469645"/>
            <a:chOff x="272875" y="1419395"/>
            <a:chExt cx="255950" cy="563168"/>
          </a:xfrm>
        </p:grpSpPr>
        <p:sp>
          <p:nvSpPr>
            <p:cNvPr id="1135" name="Google Shape;1135;p3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3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3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3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3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0" name="Google Shape;1140;p3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1" name="Google Shape;1141;p3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2" name="Google Shape;1142;p3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3" name="Google Shape;1143;p3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4" name="Google Shape;1144;p3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5" name="Google Shape;1145;p3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3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3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3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3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3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30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30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3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30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3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3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3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8" name="Google Shape;1158;p3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9" name="Google Shape;1159;p3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3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3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3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3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30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3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3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7" name="Google Shape;1167;p3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8" name="Google Shape;1168;p30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9" name="Google Shape;1169;p30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0" name="Google Shape;1170;p30"/>
          <p:cNvSpPr txBox="1"/>
          <p:nvPr>
            <p:ph type="title"/>
          </p:nvPr>
        </p:nvSpPr>
        <p:spPr>
          <a:xfrm>
            <a:off x="730325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71" name="Google Shape;1171;p30"/>
          <p:cNvSpPr txBox="1"/>
          <p:nvPr>
            <p:ph idx="1" type="subTitle"/>
          </p:nvPr>
        </p:nvSpPr>
        <p:spPr>
          <a:xfrm>
            <a:off x="730325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2" name="Google Shape;1172;p30"/>
          <p:cNvSpPr txBox="1"/>
          <p:nvPr>
            <p:ph idx="2" type="title"/>
          </p:nvPr>
        </p:nvSpPr>
        <p:spPr>
          <a:xfrm>
            <a:off x="3405326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73" name="Google Shape;1173;p30"/>
          <p:cNvSpPr txBox="1"/>
          <p:nvPr>
            <p:ph idx="3" type="subTitle"/>
          </p:nvPr>
        </p:nvSpPr>
        <p:spPr>
          <a:xfrm>
            <a:off x="3405326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4" name="Google Shape;1174;p30"/>
          <p:cNvSpPr txBox="1"/>
          <p:nvPr>
            <p:ph idx="4" type="title"/>
          </p:nvPr>
        </p:nvSpPr>
        <p:spPr>
          <a:xfrm>
            <a:off x="6076283" y="3530302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75" name="Google Shape;1175;p30"/>
          <p:cNvSpPr txBox="1"/>
          <p:nvPr>
            <p:ph idx="5" type="subTitle"/>
          </p:nvPr>
        </p:nvSpPr>
        <p:spPr>
          <a:xfrm>
            <a:off x="6076283" y="3915850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6" name="Google Shape;1176;p30"/>
          <p:cNvSpPr txBox="1"/>
          <p:nvPr>
            <p:ph idx="6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177" name="Google Shape;1177;p30"/>
          <p:cNvSpPr txBox="1"/>
          <p:nvPr>
            <p:ph idx="7" type="title"/>
          </p:nvPr>
        </p:nvSpPr>
        <p:spPr>
          <a:xfrm>
            <a:off x="730325" y="181359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78" name="Google Shape;1178;p30"/>
          <p:cNvSpPr txBox="1"/>
          <p:nvPr>
            <p:ph idx="8" type="subTitle"/>
          </p:nvPr>
        </p:nvSpPr>
        <p:spPr>
          <a:xfrm>
            <a:off x="730325" y="2195913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9" name="Google Shape;1179;p30"/>
          <p:cNvSpPr txBox="1"/>
          <p:nvPr>
            <p:ph idx="9" type="title"/>
          </p:nvPr>
        </p:nvSpPr>
        <p:spPr>
          <a:xfrm>
            <a:off x="3405326" y="181359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0" name="Google Shape;1180;p30"/>
          <p:cNvSpPr txBox="1"/>
          <p:nvPr>
            <p:ph idx="13" type="subTitle"/>
          </p:nvPr>
        </p:nvSpPr>
        <p:spPr>
          <a:xfrm>
            <a:off x="3405326" y="2195913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1" name="Google Shape;1181;p30"/>
          <p:cNvSpPr txBox="1"/>
          <p:nvPr>
            <p:ph idx="14" type="title"/>
          </p:nvPr>
        </p:nvSpPr>
        <p:spPr>
          <a:xfrm>
            <a:off x="6076283" y="1813595"/>
            <a:ext cx="2336400" cy="4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1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182" name="Google Shape;1182;p30"/>
          <p:cNvSpPr txBox="1"/>
          <p:nvPr>
            <p:ph idx="15" type="subTitle"/>
          </p:nvPr>
        </p:nvSpPr>
        <p:spPr>
          <a:xfrm>
            <a:off x="6076283" y="2195913"/>
            <a:ext cx="2336400" cy="767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 1">
  <p:cSld name="BIG_NUMBER_1">
    <p:spTree>
      <p:nvGrpSpPr>
        <p:cNvPr id="1183" name="Shape 1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4" name="Google Shape;1184;p3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8456486">
            <a:off x="4213816" y="1684455"/>
            <a:ext cx="3297389" cy="22766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5" name="Google Shape;1185;p31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2079893" y="1275092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6" name="Google Shape;1186;p3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831963" y="211855"/>
            <a:ext cx="9577978" cy="3566814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Google Shape;1187;p31"/>
          <p:cNvSpPr txBox="1"/>
          <p:nvPr>
            <p:ph hasCustomPrompt="1" type="title"/>
          </p:nvPr>
        </p:nvSpPr>
        <p:spPr>
          <a:xfrm>
            <a:off x="1284000" y="1558475"/>
            <a:ext cx="6576000" cy="1511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88" name="Google Shape;1188;p31"/>
          <p:cNvSpPr txBox="1"/>
          <p:nvPr>
            <p:ph idx="1" type="subTitle"/>
          </p:nvPr>
        </p:nvSpPr>
        <p:spPr>
          <a:xfrm>
            <a:off x="1284000" y="3069625"/>
            <a:ext cx="6576000" cy="7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pic>
        <p:nvPicPr>
          <p:cNvPr id="1189" name="Google Shape;1189;p31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8456486">
            <a:off x="7252441" y="4177105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90" name="Google Shape;1190;p31"/>
          <p:cNvGrpSpPr/>
          <p:nvPr/>
        </p:nvGrpSpPr>
        <p:grpSpPr>
          <a:xfrm rot="2700046">
            <a:off x="8023488" y="3760130"/>
            <a:ext cx="1344367" cy="1995327"/>
            <a:chOff x="272875" y="1527563"/>
            <a:chExt cx="255950" cy="455000"/>
          </a:xfrm>
        </p:grpSpPr>
        <p:sp>
          <p:nvSpPr>
            <p:cNvPr id="1191" name="Google Shape;1191;p3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2" name="Google Shape;1192;p3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3" name="Google Shape;1193;p3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4" name="Google Shape;1194;p3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5" name="Google Shape;1195;p3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6" name="Google Shape;1196;p3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7" name="Google Shape;1197;p3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8" name="Google Shape;1198;p3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9" name="Google Shape;1199;p3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0" name="Google Shape;1200;p3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1" name="Google Shape;1201;p3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2" name="Google Shape;1202;p3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3" name="Google Shape;1203;p3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3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3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6" name="Google Shape;1206;p3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7" name="Google Shape;1207;p3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8" name="Google Shape;1208;p3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3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3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3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3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3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3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3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3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3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3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3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3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3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3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3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3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3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226" name="Google Shape;1226;p31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9663874">
            <a:off x="-3354179" y="-1777728"/>
            <a:ext cx="7605805" cy="283238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27" name="Google Shape;1227;p31"/>
          <p:cNvGrpSpPr/>
          <p:nvPr/>
        </p:nvGrpSpPr>
        <p:grpSpPr>
          <a:xfrm rot="-7181356">
            <a:off x="474922" y="-1462434"/>
            <a:ext cx="1344356" cy="2469645"/>
            <a:chOff x="272875" y="1419395"/>
            <a:chExt cx="255950" cy="563168"/>
          </a:xfrm>
        </p:grpSpPr>
        <p:sp>
          <p:nvSpPr>
            <p:cNvPr id="1228" name="Google Shape;1228;p3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3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3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3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3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3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3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3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3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3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3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3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3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3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3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3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31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31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3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31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3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3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3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3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3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3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3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3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3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31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3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3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3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31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31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3" name="Google Shape;1263;p31"/>
          <p:cNvSpPr/>
          <p:nvPr/>
        </p:nvSpPr>
        <p:spPr>
          <a:xfrm rot="3011561">
            <a:off x="7155837" y="4854310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4" name="Google Shape;1264;p31"/>
          <p:cNvSpPr/>
          <p:nvPr/>
        </p:nvSpPr>
        <p:spPr>
          <a:xfrm rot="-9900083">
            <a:off x="-1242749" y="2125430"/>
            <a:ext cx="3386946" cy="5315794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 1">
  <p:cSld name="ONE_COLUMN_TEXT_1"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32"/>
          <p:cNvSpPr txBox="1"/>
          <p:nvPr>
            <p:ph idx="1" type="subTitle"/>
          </p:nvPr>
        </p:nvSpPr>
        <p:spPr>
          <a:xfrm>
            <a:off x="720000" y="1475700"/>
            <a:ext cx="7704000" cy="265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67" name="Google Shape;1267;p32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pic>
        <p:nvPicPr>
          <p:cNvPr id="1268" name="Google Shape;1268;p32"/>
          <p:cNvPicPr preferRelativeResize="0"/>
          <p:nvPr/>
        </p:nvPicPr>
        <p:blipFill>
          <a:blip r:embed="rId2">
            <a:alphaModFix amt="47000"/>
          </a:blip>
          <a:stretch>
            <a:fillRect/>
          </a:stretch>
        </p:blipFill>
        <p:spPr>
          <a:xfrm rot="4139108">
            <a:off x="-1716814" y="3950736"/>
            <a:ext cx="2989903" cy="24682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69" name="Google Shape;1269;p32"/>
          <p:cNvGrpSpPr/>
          <p:nvPr/>
        </p:nvGrpSpPr>
        <p:grpSpPr>
          <a:xfrm rot="-987768">
            <a:off x="-414533" y="3230134"/>
            <a:ext cx="1344359" cy="1995308"/>
            <a:chOff x="272875" y="1527563"/>
            <a:chExt cx="255950" cy="455000"/>
          </a:xfrm>
        </p:grpSpPr>
        <p:sp>
          <p:nvSpPr>
            <p:cNvPr id="1270" name="Google Shape;1270;p3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1" name="Google Shape;1271;p3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2" name="Google Shape;1272;p3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3" name="Google Shape;1273;p3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4" name="Google Shape;1274;p3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5" name="Google Shape;1275;p3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6" name="Google Shape;1276;p3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7" name="Google Shape;1277;p3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8" name="Google Shape;1278;p3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9" name="Google Shape;1279;p3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0" name="Google Shape;1280;p3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3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3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3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3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3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3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7" name="Google Shape;1287;p3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8" name="Google Shape;1288;p3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3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3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3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3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3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3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5" name="Google Shape;1295;p3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6" name="Google Shape;1296;p3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7" name="Google Shape;1297;p3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8" name="Google Shape;1298;p3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9" name="Google Shape;1299;p3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0" name="Google Shape;1300;p3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1" name="Google Shape;1301;p3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2" name="Google Shape;1302;p3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3" name="Google Shape;1303;p3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4" name="Google Shape;1304;p3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05" name="Google Shape;1305;p32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197527">
            <a:off x="8254668" y="388818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6" name="Google Shape;1306;p32"/>
          <p:cNvPicPr preferRelativeResize="0"/>
          <p:nvPr/>
        </p:nvPicPr>
        <p:blipFill>
          <a:blip r:embed="rId4">
            <a:alphaModFix amt="58000"/>
          </a:blip>
          <a:stretch>
            <a:fillRect/>
          </a:stretch>
        </p:blipFill>
        <p:spPr>
          <a:xfrm rot="-9314708">
            <a:off x="-1515506" y="-1274402"/>
            <a:ext cx="1787180" cy="42873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7" name="Google Shape;1307;p32"/>
          <p:cNvPicPr preferRelativeResize="0"/>
          <p:nvPr/>
        </p:nvPicPr>
        <p:blipFill>
          <a:blip r:embed="rId5">
            <a:alphaModFix amt="76000"/>
          </a:blip>
          <a:stretch>
            <a:fillRect/>
          </a:stretch>
        </p:blipFill>
        <p:spPr>
          <a:xfrm rot="394092">
            <a:off x="2157624" y="-1359156"/>
            <a:ext cx="5296602" cy="1972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32"/>
          <p:cNvPicPr preferRelativeResize="0"/>
          <p:nvPr/>
        </p:nvPicPr>
        <p:blipFill>
          <a:blip r:embed="rId6">
            <a:alphaModFix amt="62000"/>
          </a:blip>
          <a:stretch>
            <a:fillRect/>
          </a:stretch>
        </p:blipFill>
        <p:spPr>
          <a:xfrm flipH="1" rot="6551349">
            <a:off x="7493893" y="-756657"/>
            <a:ext cx="2894870" cy="259332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09" name="Google Shape;1309;p32"/>
          <p:cNvGrpSpPr/>
          <p:nvPr/>
        </p:nvGrpSpPr>
        <p:grpSpPr>
          <a:xfrm rot="8100046">
            <a:off x="8172668" y="-457651"/>
            <a:ext cx="1344367" cy="1995327"/>
            <a:chOff x="272875" y="1527563"/>
            <a:chExt cx="255950" cy="455000"/>
          </a:xfrm>
        </p:grpSpPr>
        <p:sp>
          <p:nvSpPr>
            <p:cNvPr id="1310" name="Google Shape;1310;p32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32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32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32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32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5" name="Google Shape;1315;p32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6" name="Google Shape;1316;p32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7" name="Google Shape;1317;p32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8" name="Google Shape;1318;p32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9" name="Google Shape;1319;p32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0" name="Google Shape;1320;p32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1" name="Google Shape;1321;p32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32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32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32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32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32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32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8" name="Google Shape;1328;p32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9" name="Google Shape;1329;p32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0" name="Google Shape;1330;p32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1" name="Google Shape;1331;p32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2" name="Google Shape;1332;p32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3" name="Google Shape;1333;p32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4" name="Google Shape;1334;p32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5" name="Google Shape;1335;p32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6" name="Google Shape;1336;p32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7" name="Google Shape;1337;p32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8" name="Google Shape;1338;p32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9" name="Google Shape;1339;p32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0" name="Google Shape;1340;p32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1" name="Google Shape;1341;p32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2" name="Google Shape;1342;p32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3" name="Google Shape;1343;p32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4" name="Google Shape;1344;p32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45" name="Google Shape;1345;p32"/>
          <p:cNvSpPr/>
          <p:nvPr/>
        </p:nvSpPr>
        <p:spPr>
          <a:xfrm flipH="1" rot="-6477098">
            <a:off x="-3963735" y="-3524095"/>
            <a:ext cx="4623929" cy="725694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6" name="Google Shape;1346;p32"/>
          <p:cNvSpPr/>
          <p:nvPr/>
        </p:nvSpPr>
        <p:spPr>
          <a:xfrm rot="-7689947">
            <a:off x="8072325" y="4598041"/>
            <a:ext cx="2264989" cy="2165745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_1_1">
    <p:spTree>
      <p:nvGrpSpPr>
        <p:cNvPr id="1347" name="Shape 1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8" name="Google Shape;1348;p33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49" name="Google Shape;1349;p33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350" name="Google Shape;1350;p33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33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33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3" name="Google Shape;1353;p33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4" name="Google Shape;1354;p33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5" name="Google Shape;1355;p33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6" name="Google Shape;1356;p33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7" name="Google Shape;1357;p33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8" name="Google Shape;1358;p33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9" name="Google Shape;1359;p33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0" name="Google Shape;1360;p33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1" name="Google Shape;1361;p33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2" name="Google Shape;1362;p33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3" name="Google Shape;1363;p33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4" name="Google Shape;1364;p33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5" name="Google Shape;1365;p33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6" name="Google Shape;1366;p33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7" name="Google Shape;1367;p33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8" name="Google Shape;1368;p33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9" name="Google Shape;1369;p33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0" name="Google Shape;1370;p33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1" name="Google Shape;1371;p33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2" name="Google Shape;1372;p33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3" name="Google Shape;1373;p33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4" name="Google Shape;1374;p33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5" name="Google Shape;1375;p33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6" name="Google Shape;1376;p33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7" name="Google Shape;1377;p33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8" name="Google Shape;1378;p33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9" name="Google Shape;1379;p33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0" name="Google Shape;1380;p33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1" name="Google Shape;1381;p33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2" name="Google Shape;1382;p33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3" name="Google Shape;1383;p33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4" name="Google Shape;1384;p33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385" name="Google Shape;1385;p33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6" name="Google Shape;1386;p33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387" name="Google Shape;1387;p33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p33"/>
          <p:cNvSpPr txBox="1"/>
          <p:nvPr>
            <p:ph idx="1" type="subTitle"/>
          </p:nvPr>
        </p:nvSpPr>
        <p:spPr>
          <a:xfrm>
            <a:off x="724603" y="2240850"/>
            <a:ext cx="3181800" cy="123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389" name="Google Shape;1389;p33"/>
          <p:cNvSpPr txBox="1"/>
          <p:nvPr>
            <p:ph type="ctrTitle"/>
          </p:nvPr>
        </p:nvSpPr>
        <p:spPr>
          <a:xfrm>
            <a:off x="724603" y="1663050"/>
            <a:ext cx="3181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390" name="Google Shape;1390;p33"/>
          <p:cNvSpPr/>
          <p:nvPr/>
        </p:nvSpPr>
        <p:spPr>
          <a:xfrm flipH="1" rot="-4340781">
            <a:off x="3518" y="-5268942"/>
            <a:ext cx="4623974" cy="7256832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">
  <p:cSld name="BLANK_1_1_1_1_1_1_2_1">
    <p:spTree>
      <p:nvGrpSpPr>
        <p:cNvPr id="1391" name="Shape 1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2" name="Google Shape;1392;p34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1248590" y="25322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3" name="Google Shape;1393;p34"/>
          <p:cNvPicPr preferRelativeResize="0"/>
          <p:nvPr/>
        </p:nvPicPr>
        <p:blipFill>
          <a:blip r:embed="rId2">
            <a:alphaModFix amt="76000"/>
          </a:blip>
          <a:stretch>
            <a:fillRect/>
          </a:stretch>
        </p:blipFill>
        <p:spPr>
          <a:xfrm rot="2453973">
            <a:off x="-1738310" y="4081814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4" name="Google Shape;1394;p34"/>
          <p:cNvPicPr preferRelativeResize="0"/>
          <p:nvPr/>
        </p:nvPicPr>
        <p:blipFill>
          <a:blip r:embed="rId3">
            <a:alphaModFix amt="76000"/>
          </a:blip>
          <a:stretch>
            <a:fillRect/>
          </a:stretch>
        </p:blipFill>
        <p:spPr>
          <a:xfrm rot="2453973">
            <a:off x="6716115" y="-248136"/>
            <a:ext cx="4232748" cy="1576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5" name="Google Shape;1395;p34"/>
          <p:cNvPicPr preferRelativeResize="0"/>
          <p:nvPr/>
        </p:nvPicPr>
        <p:blipFill>
          <a:blip r:embed="rId4">
            <a:alphaModFix amt="47000"/>
          </a:blip>
          <a:stretch>
            <a:fillRect/>
          </a:stretch>
        </p:blipFill>
        <p:spPr>
          <a:xfrm rot="10800000">
            <a:off x="1630988" y="143888"/>
            <a:ext cx="5882026" cy="485572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396" name="Google Shape;1396;p34"/>
          <p:cNvGrpSpPr/>
          <p:nvPr/>
        </p:nvGrpSpPr>
        <p:grpSpPr>
          <a:xfrm rot="-2700000">
            <a:off x="167955" y="3080962"/>
            <a:ext cx="1344349" cy="2469678"/>
            <a:chOff x="272875" y="1419395"/>
            <a:chExt cx="255950" cy="563168"/>
          </a:xfrm>
        </p:grpSpPr>
        <p:sp>
          <p:nvSpPr>
            <p:cNvPr id="1397" name="Google Shape;1397;p3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8" name="Google Shape;1398;p3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9" name="Google Shape;1399;p3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0" name="Google Shape;1400;p3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1" name="Google Shape;1401;p3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2" name="Google Shape;1402;p3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3" name="Google Shape;1403;p3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4" name="Google Shape;1404;p3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5" name="Google Shape;1405;p3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6" name="Google Shape;1406;p3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7" name="Google Shape;1407;p3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8" name="Google Shape;1408;p3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9" name="Google Shape;1409;p3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0" name="Google Shape;1410;p3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1" name="Google Shape;1411;p3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2" name="Google Shape;1412;p3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3" name="Google Shape;1413;p34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4" name="Google Shape;1414;p34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5" name="Google Shape;1415;p3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6" name="Google Shape;1416;p34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7" name="Google Shape;1417;p3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8" name="Google Shape;1418;p3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9" name="Google Shape;1419;p3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0" name="Google Shape;1420;p3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1" name="Google Shape;1421;p3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2" name="Google Shape;1422;p3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3" name="Google Shape;1423;p3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4" name="Google Shape;1424;p3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5" name="Google Shape;1425;p3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6" name="Google Shape;1426;p34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7" name="Google Shape;1427;p3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8" name="Google Shape;1428;p3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9" name="Google Shape;1429;p3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0" name="Google Shape;1430;p34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1" name="Google Shape;1431;p34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32" name="Google Shape;1432;p34"/>
          <p:cNvGrpSpPr/>
          <p:nvPr/>
        </p:nvGrpSpPr>
        <p:grpSpPr>
          <a:xfrm rot="-2700000">
            <a:off x="8026513" y="-183341"/>
            <a:ext cx="1344349" cy="1995327"/>
            <a:chOff x="272875" y="1527563"/>
            <a:chExt cx="255950" cy="455000"/>
          </a:xfrm>
        </p:grpSpPr>
        <p:sp>
          <p:nvSpPr>
            <p:cNvPr id="1433" name="Google Shape;1433;p34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4" name="Google Shape;1434;p34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5" name="Google Shape;1435;p34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6" name="Google Shape;1436;p34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7" name="Google Shape;1437;p34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8" name="Google Shape;1438;p34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9" name="Google Shape;1439;p34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0" name="Google Shape;1440;p34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1" name="Google Shape;1441;p34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2" name="Google Shape;1442;p34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34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34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34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34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34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34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9" name="Google Shape;1449;p34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0" name="Google Shape;1450;p34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1" name="Google Shape;1451;p34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2" name="Google Shape;1452;p34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3" name="Google Shape;1453;p34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4" name="Google Shape;1454;p34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5" name="Google Shape;1455;p34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34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34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34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34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34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34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2" name="Google Shape;1462;p34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3" name="Google Shape;1463;p34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4" name="Google Shape;1464;p34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5" name="Google Shape;1465;p34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6" name="Google Shape;1466;p34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7" name="Google Shape;1467;p34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68" name="Google Shape;1468;p34"/>
          <p:cNvSpPr txBox="1"/>
          <p:nvPr>
            <p:ph type="ctrTitle"/>
          </p:nvPr>
        </p:nvSpPr>
        <p:spPr>
          <a:xfrm>
            <a:off x="720000" y="540000"/>
            <a:ext cx="7704000" cy="13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6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69" name="Google Shape;1469;p34"/>
          <p:cNvSpPr txBox="1"/>
          <p:nvPr>
            <p:ph idx="1" type="subTitle"/>
          </p:nvPr>
        </p:nvSpPr>
        <p:spPr>
          <a:xfrm>
            <a:off x="720000" y="2603948"/>
            <a:ext cx="7704000" cy="9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1470" name="Google Shape;1470;p34"/>
          <p:cNvSpPr txBox="1"/>
          <p:nvPr/>
        </p:nvSpPr>
        <p:spPr>
          <a:xfrm>
            <a:off x="2646000" y="3628979"/>
            <a:ext cx="3852000" cy="6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CREDITS: This presentation template was created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Slidesgo,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including icons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Flaticon,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i</a:t>
            </a:r>
            <a:r>
              <a:rPr lang="en" sz="1200">
                <a:solidFill>
                  <a:schemeClr val="dk2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nfographics &amp; images </a:t>
            </a:r>
            <a:r>
              <a:rPr b="1" lang="en" sz="1200">
                <a:solidFill>
                  <a:schemeClr val="dk2"/>
                </a:solidFill>
                <a:uFill>
                  <a:noFill/>
                </a:uFill>
                <a:latin typeface="Open Sans"/>
                <a:ea typeface="Open Sans"/>
                <a:cs typeface="Open Sans"/>
                <a:sym typeface="Open Sans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by Freepik</a:t>
            </a:r>
            <a:r>
              <a:rPr b="1" lang="en" sz="1200">
                <a:solidFill>
                  <a:schemeClr val="dk2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200">
              <a:solidFill>
                <a:schemeClr val="dk2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1" name="Google Shape;1471;p34"/>
          <p:cNvSpPr/>
          <p:nvPr/>
        </p:nvSpPr>
        <p:spPr>
          <a:xfrm>
            <a:off x="5570568" y="-2413037"/>
            <a:ext cx="4624024" cy="7256966"/>
          </a:xfrm>
          <a:custGeom>
            <a:rect b="b" l="l" r="r" t="t"/>
            <a:pathLst>
              <a:path extrusionOk="0" h="94461" w="55812">
                <a:moveTo>
                  <a:pt x="36054" y="83719"/>
                </a:moveTo>
                <a:cubicBezTo>
                  <a:pt x="36059" y="85810"/>
                  <a:pt x="36230" y="87883"/>
                  <a:pt x="36585" y="89937"/>
                </a:cubicBezTo>
                <a:cubicBezTo>
                  <a:pt x="36680" y="90449"/>
                  <a:pt x="36775" y="90942"/>
                  <a:pt x="36888" y="91454"/>
                </a:cubicBezTo>
                <a:cubicBezTo>
                  <a:pt x="36926" y="91719"/>
                  <a:pt x="37002" y="91984"/>
                  <a:pt x="37059" y="92250"/>
                </a:cubicBezTo>
                <a:cubicBezTo>
                  <a:pt x="37097" y="92439"/>
                  <a:pt x="37305" y="92856"/>
                  <a:pt x="37211" y="93046"/>
                </a:cubicBezTo>
                <a:cubicBezTo>
                  <a:pt x="37154" y="93160"/>
                  <a:pt x="36831" y="93255"/>
                  <a:pt x="36718" y="93311"/>
                </a:cubicBezTo>
                <a:cubicBezTo>
                  <a:pt x="36509" y="93425"/>
                  <a:pt x="36282" y="93539"/>
                  <a:pt x="36035" y="93634"/>
                </a:cubicBezTo>
                <a:cubicBezTo>
                  <a:pt x="35599" y="93804"/>
                  <a:pt x="35144" y="93937"/>
                  <a:pt x="34689" y="93994"/>
                </a:cubicBezTo>
                <a:cubicBezTo>
                  <a:pt x="34597" y="94004"/>
                  <a:pt x="34505" y="94009"/>
                  <a:pt x="34414" y="94009"/>
                </a:cubicBezTo>
                <a:cubicBezTo>
                  <a:pt x="33623" y="94009"/>
                  <a:pt x="32889" y="93638"/>
                  <a:pt x="32566" y="92856"/>
                </a:cubicBezTo>
                <a:cubicBezTo>
                  <a:pt x="32244" y="92041"/>
                  <a:pt x="32471" y="91093"/>
                  <a:pt x="32756" y="90297"/>
                </a:cubicBezTo>
                <a:cubicBezTo>
                  <a:pt x="33362" y="88572"/>
                  <a:pt x="34234" y="86923"/>
                  <a:pt x="35125" y="85331"/>
                </a:cubicBezTo>
                <a:cubicBezTo>
                  <a:pt x="35426" y="84788"/>
                  <a:pt x="35736" y="84251"/>
                  <a:pt x="36054" y="83719"/>
                </a:cubicBezTo>
                <a:close/>
                <a:moveTo>
                  <a:pt x="43850" y="72899"/>
                </a:moveTo>
                <a:cubicBezTo>
                  <a:pt x="43926" y="74041"/>
                  <a:pt x="43988" y="75183"/>
                  <a:pt x="44035" y="76326"/>
                </a:cubicBezTo>
                <a:cubicBezTo>
                  <a:pt x="44111" y="78487"/>
                  <a:pt x="44149" y="80629"/>
                  <a:pt x="44130" y="82790"/>
                </a:cubicBezTo>
                <a:cubicBezTo>
                  <a:pt x="44111" y="83871"/>
                  <a:pt x="44092" y="84970"/>
                  <a:pt x="44054" y="86051"/>
                </a:cubicBezTo>
                <a:cubicBezTo>
                  <a:pt x="44016" y="87037"/>
                  <a:pt x="44092" y="88117"/>
                  <a:pt x="43864" y="89065"/>
                </a:cubicBezTo>
                <a:cubicBezTo>
                  <a:pt x="43789" y="89463"/>
                  <a:pt x="43599" y="89823"/>
                  <a:pt x="43334" y="90127"/>
                </a:cubicBezTo>
                <a:cubicBezTo>
                  <a:pt x="43194" y="90249"/>
                  <a:pt x="43052" y="90301"/>
                  <a:pt x="42914" y="90301"/>
                </a:cubicBezTo>
                <a:cubicBezTo>
                  <a:pt x="42585" y="90301"/>
                  <a:pt x="42287" y="90001"/>
                  <a:pt x="42139" y="89653"/>
                </a:cubicBezTo>
                <a:cubicBezTo>
                  <a:pt x="41874" y="88970"/>
                  <a:pt x="41760" y="88193"/>
                  <a:pt x="41609" y="87473"/>
                </a:cubicBezTo>
                <a:cubicBezTo>
                  <a:pt x="41324" y="86165"/>
                  <a:pt x="41021" y="84724"/>
                  <a:pt x="40149" y="83643"/>
                </a:cubicBezTo>
                <a:cubicBezTo>
                  <a:pt x="39770" y="83169"/>
                  <a:pt x="39277" y="82809"/>
                  <a:pt x="38708" y="82582"/>
                </a:cubicBezTo>
                <a:cubicBezTo>
                  <a:pt x="38695" y="82577"/>
                  <a:pt x="38683" y="82574"/>
                  <a:pt x="38671" y="82574"/>
                </a:cubicBezTo>
                <a:cubicBezTo>
                  <a:pt x="38594" y="82574"/>
                  <a:pt x="38540" y="82668"/>
                  <a:pt x="38557" y="82733"/>
                </a:cubicBezTo>
                <a:cubicBezTo>
                  <a:pt x="38917" y="84667"/>
                  <a:pt x="39277" y="86601"/>
                  <a:pt x="39618" y="88534"/>
                </a:cubicBezTo>
                <a:lnTo>
                  <a:pt x="40149" y="91397"/>
                </a:lnTo>
                <a:cubicBezTo>
                  <a:pt x="40263" y="92136"/>
                  <a:pt x="40452" y="92875"/>
                  <a:pt x="40187" y="93596"/>
                </a:cubicBezTo>
                <a:cubicBezTo>
                  <a:pt x="40092" y="93861"/>
                  <a:pt x="39921" y="94183"/>
                  <a:pt x="39618" y="94240"/>
                </a:cubicBezTo>
                <a:cubicBezTo>
                  <a:pt x="39604" y="94243"/>
                  <a:pt x="39590" y="94244"/>
                  <a:pt x="39576" y="94244"/>
                </a:cubicBezTo>
                <a:cubicBezTo>
                  <a:pt x="39294" y="94244"/>
                  <a:pt x="39081" y="93717"/>
                  <a:pt x="38955" y="93482"/>
                </a:cubicBezTo>
                <a:cubicBezTo>
                  <a:pt x="38670" y="92856"/>
                  <a:pt x="38462" y="92193"/>
                  <a:pt x="38348" y="91511"/>
                </a:cubicBezTo>
                <a:cubicBezTo>
                  <a:pt x="38083" y="90146"/>
                  <a:pt x="38045" y="88762"/>
                  <a:pt x="37855" y="87397"/>
                </a:cubicBezTo>
                <a:cubicBezTo>
                  <a:pt x="37647" y="85994"/>
                  <a:pt x="37230" y="84610"/>
                  <a:pt x="36244" y="83549"/>
                </a:cubicBezTo>
                <a:cubicBezTo>
                  <a:pt x="36227" y="83526"/>
                  <a:pt x="36203" y="83515"/>
                  <a:pt x="36178" y="83514"/>
                </a:cubicBezTo>
                <a:lnTo>
                  <a:pt x="36178" y="83514"/>
                </a:lnTo>
                <a:cubicBezTo>
                  <a:pt x="38436" y="79777"/>
                  <a:pt x="41102" y="76305"/>
                  <a:pt x="43850" y="72899"/>
                </a:cubicBezTo>
                <a:close/>
                <a:moveTo>
                  <a:pt x="124" y="0"/>
                </a:moveTo>
                <a:cubicBezTo>
                  <a:pt x="60" y="0"/>
                  <a:pt x="1" y="49"/>
                  <a:pt x="36" y="119"/>
                </a:cubicBezTo>
                <a:lnTo>
                  <a:pt x="17" y="119"/>
                </a:lnTo>
                <a:cubicBezTo>
                  <a:pt x="2955" y="8498"/>
                  <a:pt x="5989" y="16839"/>
                  <a:pt x="9135" y="25123"/>
                </a:cubicBezTo>
                <a:cubicBezTo>
                  <a:pt x="9894" y="27152"/>
                  <a:pt x="10671" y="29180"/>
                  <a:pt x="11467" y="31208"/>
                </a:cubicBezTo>
                <a:cubicBezTo>
                  <a:pt x="12168" y="33028"/>
                  <a:pt x="12794" y="34905"/>
                  <a:pt x="13647" y="36649"/>
                </a:cubicBezTo>
                <a:cubicBezTo>
                  <a:pt x="14292" y="37976"/>
                  <a:pt x="15221" y="39246"/>
                  <a:pt x="16623" y="39796"/>
                </a:cubicBezTo>
                <a:cubicBezTo>
                  <a:pt x="17283" y="40054"/>
                  <a:pt x="17979" y="40142"/>
                  <a:pt x="18690" y="40142"/>
                </a:cubicBezTo>
                <a:cubicBezTo>
                  <a:pt x="19959" y="40142"/>
                  <a:pt x="21272" y="39862"/>
                  <a:pt x="22500" y="39777"/>
                </a:cubicBezTo>
                <a:cubicBezTo>
                  <a:pt x="23246" y="39726"/>
                  <a:pt x="23995" y="39701"/>
                  <a:pt x="24747" y="39701"/>
                </a:cubicBezTo>
                <a:cubicBezTo>
                  <a:pt x="26249" y="39701"/>
                  <a:pt x="27757" y="39802"/>
                  <a:pt x="29249" y="40004"/>
                </a:cubicBezTo>
                <a:cubicBezTo>
                  <a:pt x="31106" y="40270"/>
                  <a:pt x="33021" y="40668"/>
                  <a:pt x="34727" y="41502"/>
                </a:cubicBezTo>
                <a:cubicBezTo>
                  <a:pt x="36433" y="42317"/>
                  <a:pt x="37836" y="43682"/>
                  <a:pt x="38708" y="45350"/>
                </a:cubicBezTo>
                <a:cubicBezTo>
                  <a:pt x="39580" y="46981"/>
                  <a:pt x="40054" y="48782"/>
                  <a:pt x="40471" y="50545"/>
                </a:cubicBezTo>
                <a:cubicBezTo>
                  <a:pt x="42179" y="57664"/>
                  <a:pt x="43282" y="64918"/>
                  <a:pt x="43803" y="72216"/>
                </a:cubicBezTo>
                <a:lnTo>
                  <a:pt x="43803" y="72216"/>
                </a:lnTo>
                <a:cubicBezTo>
                  <a:pt x="43494" y="72599"/>
                  <a:pt x="43186" y="72983"/>
                  <a:pt x="42879" y="73369"/>
                </a:cubicBezTo>
                <a:cubicBezTo>
                  <a:pt x="40831" y="75966"/>
                  <a:pt x="38822" y="78601"/>
                  <a:pt x="37021" y="81387"/>
                </a:cubicBezTo>
                <a:cubicBezTo>
                  <a:pt x="35277" y="84098"/>
                  <a:pt x="33571" y="87018"/>
                  <a:pt x="32471" y="90070"/>
                </a:cubicBezTo>
                <a:cubicBezTo>
                  <a:pt x="31997" y="91359"/>
                  <a:pt x="31770" y="93198"/>
                  <a:pt x="33154" y="94013"/>
                </a:cubicBezTo>
                <a:cubicBezTo>
                  <a:pt x="33534" y="94235"/>
                  <a:pt x="33946" y="94326"/>
                  <a:pt x="34367" y="94326"/>
                </a:cubicBezTo>
                <a:cubicBezTo>
                  <a:pt x="35456" y="94326"/>
                  <a:pt x="36609" y="93717"/>
                  <a:pt x="37457" y="93198"/>
                </a:cubicBezTo>
                <a:cubicBezTo>
                  <a:pt x="37514" y="93160"/>
                  <a:pt x="37533" y="93103"/>
                  <a:pt x="37514" y="93046"/>
                </a:cubicBezTo>
                <a:cubicBezTo>
                  <a:pt x="36725" y="90076"/>
                  <a:pt x="36309" y="87016"/>
                  <a:pt x="36300" y="83937"/>
                </a:cubicBezTo>
                <a:lnTo>
                  <a:pt x="36300" y="83937"/>
                </a:lnTo>
                <a:cubicBezTo>
                  <a:pt x="38208" y="86250"/>
                  <a:pt x="37579" y="89653"/>
                  <a:pt x="38348" y="92383"/>
                </a:cubicBezTo>
                <a:cubicBezTo>
                  <a:pt x="38500" y="93065"/>
                  <a:pt x="38803" y="93710"/>
                  <a:pt x="39201" y="94297"/>
                </a:cubicBezTo>
                <a:cubicBezTo>
                  <a:pt x="39289" y="94413"/>
                  <a:pt x="39407" y="94460"/>
                  <a:pt x="39532" y="94460"/>
                </a:cubicBezTo>
                <a:cubicBezTo>
                  <a:pt x="39756" y="94460"/>
                  <a:pt x="40003" y="94309"/>
                  <a:pt x="40149" y="94127"/>
                </a:cubicBezTo>
                <a:cubicBezTo>
                  <a:pt x="40490" y="93728"/>
                  <a:pt x="40566" y="93103"/>
                  <a:pt x="40547" y="92591"/>
                </a:cubicBezTo>
                <a:cubicBezTo>
                  <a:pt x="40509" y="91681"/>
                  <a:pt x="40244" y="90752"/>
                  <a:pt x="40092" y="89861"/>
                </a:cubicBezTo>
                <a:cubicBezTo>
                  <a:pt x="39670" y="87551"/>
                  <a:pt x="39266" y="85241"/>
                  <a:pt x="38846" y="82914"/>
                </a:cubicBezTo>
                <a:lnTo>
                  <a:pt x="38846" y="82914"/>
                </a:lnTo>
                <a:cubicBezTo>
                  <a:pt x="40217" y="83575"/>
                  <a:pt x="40753" y="85091"/>
                  <a:pt x="41116" y="86487"/>
                </a:cubicBezTo>
                <a:cubicBezTo>
                  <a:pt x="41305" y="87245"/>
                  <a:pt x="41438" y="88022"/>
                  <a:pt x="41628" y="88781"/>
                </a:cubicBezTo>
                <a:cubicBezTo>
                  <a:pt x="41760" y="89349"/>
                  <a:pt x="41874" y="90146"/>
                  <a:pt x="42443" y="90468"/>
                </a:cubicBezTo>
                <a:cubicBezTo>
                  <a:pt x="42589" y="90550"/>
                  <a:pt x="42735" y="90587"/>
                  <a:pt x="42876" y="90587"/>
                </a:cubicBezTo>
                <a:cubicBezTo>
                  <a:pt x="43193" y="90587"/>
                  <a:pt x="43484" y="90402"/>
                  <a:pt x="43694" y="90127"/>
                </a:cubicBezTo>
                <a:cubicBezTo>
                  <a:pt x="44168" y="89539"/>
                  <a:pt x="44225" y="88781"/>
                  <a:pt x="44263" y="88060"/>
                </a:cubicBezTo>
                <a:cubicBezTo>
                  <a:pt x="44376" y="85842"/>
                  <a:pt x="44433" y="83624"/>
                  <a:pt x="44433" y="81425"/>
                </a:cubicBezTo>
                <a:cubicBezTo>
                  <a:pt x="44433" y="78462"/>
                  <a:pt x="44333" y="75502"/>
                  <a:pt x="44134" y="72549"/>
                </a:cubicBezTo>
                <a:lnTo>
                  <a:pt x="44134" y="72549"/>
                </a:lnTo>
                <a:cubicBezTo>
                  <a:pt x="45525" y="70831"/>
                  <a:pt x="46934" y="69129"/>
                  <a:pt x="48319" y="67416"/>
                </a:cubicBezTo>
                <a:cubicBezTo>
                  <a:pt x="50916" y="64213"/>
                  <a:pt x="53457" y="60952"/>
                  <a:pt x="55694" y="57464"/>
                </a:cubicBezTo>
                <a:cubicBezTo>
                  <a:pt x="55812" y="57293"/>
                  <a:pt x="55657" y="57122"/>
                  <a:pt x="55493" y="57122"/>
                </a:cubicBezTo>
                <a:cubicBezTo>
                  <a:pt x="55421" y="57122"/>
                  <a:pt x="55348" y="57155"/>
                  <a:pt x="55295" y="57236"/>
                </a:cubicBezTo>
                <a:cubicBezTo>
                  <a:pt x="51966" y="62402"/>
                  <a:pt x="47953" y="67087"/>
                  <a:pt x="44086" y="71866"/>
                </a:cubicBezTo>
                <a:lnTo>
                  <a:pt x="44086" y="71866"/>
                </a:lnTo>
                <a:cubicBezTo>
                  <a:pt x="43682" y="66321"/>
                  <a:pt x="42926" y="60806"/>
                  <a:pt x="41817" y="55360"/>
                </a:cubicBezTo>
                <a:cubicBezTo>
                  <a:pt x="41400" y="53255"/>
                  <a:pt x="40945" y="51132"/>
                  <a:pt x="40376" y="49066"/>
                </a:cubicBezTo>
                <a:cubicBezTo>
                  <a:pt x="39921" y="47379"/>
                  <a:pt x="39315" y="45673"/>
                  <a:pt x="38310" y="44213"/>
                </a:cubicBezTo>
                <a:cubicBezTo>
                  <a:pt x="36130" y="41104"/>
                  <a:pt x="32301" y="40175"/>
                  <a:pt x="28737" y="39739"/>
                </a:cubicBezTo>
                <a:cubicBezTo>
                  <a:pt x="27406" y="39567"/>
                  <a:pt x="26076" y="39485"/>
                  <a:pt x="24745" y="39485"/>
                </a:cubicBezTo>
                <a:cubicBezTo>
                  <a:pt x="23877" y="39485"/>
                  <a:pt x="23008" y="39520"/>
                  <a:pt x="22140" y="39587"/>
                </a:cubicBezTo>
                <a:cubicBezTo>
                  <a:pt x="21041" y="39680"/>
                  <a:pt x="19854" y="39911"/>
                  <a:pt x="18707" y="39911"/>
                </a:cubicBezTo>
                <a:cubicBezTo>
                  <a:pt x="17736" y="39911"/>
                  <a:pt x="16794" y="39745"/>
                  <a:pt x="15960" y="39189"/>
                </a:cubicBezTo>
                <a:cubicBezTo>
                  <a:pt x="14519" y="38204"/>
                  <a:pt x="13780" y="36479"/>
                  <a:pt x="13173" y="34924"/>
                </a:cubicBezTo>
                <a:cubicBezTo>
                  <a:pt x="12339" y="32820"/>
                  <a:pt x="11543" y="30735"/>
                  <a:pt x="10728" y="28630"/>
                </a:cubicBezTo>
                <a:cubicBezTo>
                  <a:pt x="7505" y="20194"/>
                  <a:pt x="4377" y="11721"/>
                  <a:pt x="1344" y="3228"/>
                </a:cubicBezTo>
                <a:cubicBezTo>
                  <a:pt x="965" y="2166"/>
                  <a:pt x="586" y="1124"/>
                  <a:pt x="226" y="62"/>
                </a:cubicBezTo>
                <a:cubicBezTo>
                  <a:pt x="204" y="19"/>
                  <a:pt x="163" y="0"/>
                  <a:pt x="124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3_1_1_1">
    <p:spTree>
      <p:nvGrpSpPr>
        <p:cNvPr id="1472" name="Shape 1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3" name="Google Shape;1473;p35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4" name="Google Shape;1474;p35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475" name="Google Shape;1475;p3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6" name="Google Shape;1476;p3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7" name="Google Shape;1477;p3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8" name="Google Shape;1478;p3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9" name="Google Shape;1479;p3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0" name="Google Shape;1480;p3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1" name="Google Shape;1481;p3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2" name="Google Shape;1482;p3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3" name="Google Shape;1483;p3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4" name="Google Shape;1484;p3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5" name="Google Shape;1485;p3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6" name="Google Shape;1486;p3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7" name="Google Shape;1487;p3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8" name="Google Shape;1488;p3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9" name="Google Shape;1489;p3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0" name="Google Shape;1490;p3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1" name="Google Shape;1491;p3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2" name="Google Shape;1492;p3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3" name="Google Shape;1493;p3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4" name="Google Shape;1494;p3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5" name="Google Shape;1495;p3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6" name="Google Shape;1496;p3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7" name="Google Shape;1497;p3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8" name="Google Shape;1498;p3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9" name="Google Shape;1499;p3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0" name="Google Shape;1500;p3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1" name="Google Shape;1501;p3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2" name="Google Shape;1502;p3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3" name="Google Shape;1503;p3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4" name="Google Shape;1504;p3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5" name="Google Shape;1505;p3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6" name="Google Shape;1506;p3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7" name="Google Shape;1507;p3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8" name="Google Shape;1508;p3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9" name="Google Shape;1509;p3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10" name="Google Shape;1510;p35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sp>
        <p:nvSpPr>
          <p:cNvPr id="1511" name="Google Shape;1511;p35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">
  <p:cSld name="CUSTOM_4">
    <p:spTree>
      <p:nvGrpSpPr>
        <p:cNvPr id="1512" name="Shape 1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3" name="Google Shape;1513;p36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-2343514">
            <a:off x="-1166545" y="-1270720"/>
            <a:ext cx="3297389" cy="227663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14" name="Google Shape;1514;p36"/>
          <p:cNvGrpSpPr/>
          <p:nvPr/>
        </p:nvGrpSpPr>
        <p:grpSpPr>
          <a:xfrm rot="-8099954">
            <a:off x="15431" y="-572435"/>
            <a:ext cx="1344367" cy="1995327"/>
            <a:chOff x="272875" y="1527563"/>
            <a:chExt cx="255950" cy="455000"/>
          </a:xfrm>
        </p:grpSpPr>
        <p:sp>
          <p:nvSpPr>
            <p:cNvPr id="1515" name="Google Shape;1515;p3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6" name="Google Shape;1516;p3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7" name="Google Shape;1517;p3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8" name="Google Shape;1518;p3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9" name="Google Shape;1519;p3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0" name="Google Shape;1520;p3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1" name="Google Shape;1521;p3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2" name="Google Shape;1522;p3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3" name="Google Shape;1523;p3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4" name="Google Shape;1524;p3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5" name="Google Shape;1525;p3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6" name="Google Shape;1526;p3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7" name="Google Shape;1527;p3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8" name="Google Shape;1528;p3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9" name="Google Shape;1529;p3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0" name="Google Shape;1530;p3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1" name="Google Shape;1531;p36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2" name="Google Shape;1532;p36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3" name="Google Shape;1533;p3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4" name="Google Shape;1534;p36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5" name="Google Shape;1535;p3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6" name="Google Shape;1536;p3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7" name="Google Shape;1537;p3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8" name="Google Shape;1538;p3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9" name="Google Shape;1539;p3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0" name="Google Shape;1540;p3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1" name="Google Shape;1541;p3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2" name="Google Shape;1542;p3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3" name="Google Shape;1543;p3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4" name="Google Shape;1544;p36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5" name="Google Shape;1545;p3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6" name="Google Shape;1546;p3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7" name="Google Shape;1547;p3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8" name="Google Shape;1548;p36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9" name="Google Shape;1549;p36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550" name="Google Shape;1550;p36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5809801">
            <a:off x="7609918" y="-1097658"/>
            <a:ext cx="2894870" cy="259332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1" name="Google Shape;1551;p36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10754694">
            <a:off x="2497948" y="4487275"/>
            <a:ext cx="7605809" cy="2832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52" name="Google Shape;1552;p36"/>
          <p:cNvGrpSpPr/>
          <p:nvPr/>
        </p:nvGrpSpPr>
        <p:grpSpPr>
          <a:xfrm flipH="1">
            <a:off x="-624375" y="3487614"/>
            <a:ext cx="1344377" cy="2469659"/>
            <a:chOff x="272875" y="1419395"/>
            <a:chExt cx="255950" cy="563168"/>
          </a:xfrm>
        </p:grpSpPr>
        <p:sp>
          <p:nvSpPr>
            <p:cNvPr id="1553" name="Google Shape;1553;p36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4" name="Google Shape;1554;p36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5" name="Google Shape;1555;p36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6" name="Google Shape;1556;p36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7" name="Google Shape;1557;p36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8" name="Google Shape;1558;p36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9" name="Google Shape;1559;p36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0" name="Google Shape;1560;p36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1" name="Google Shape;1561;p36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2" name="Google Shape;1562;p36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3" name="Google Shape;1563;p36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4" name="Google Shape;1564;p36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5" name="Google Shape;1565;p36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6" name="Google Shape;1566;p36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7" name="Google Shape;1567;p36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8" name="Google Shape;1568;p36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9" name="Google Shape;1569;p36"/>
            <p:cNvSpPr/>
            <p:nvPr/>
          </p:nvSpPr>
          <p:spPr>
            <a:xfrm>
              <a:off x="369050" y="1615955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0" name="Google Shape;1570;p36"/>
            <p:cNvSpPr/>
            <p:nvPr/>
          </p:nvSpPr>
          <p:spPr>
            <a:xfrm>
              <a:off x="490635" y="1582215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1" name="Google Shape;1571;p36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2" name="Google Shape;1572;p36"/>
            <p:cNvSpPr/>
            <p:nvPr/>
          </p:nvSpPr>
          <p:spPr>
            <a:xfrm>
              <a:off x="438343" y="1487068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3" name="Google Shape;1573;p36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4" name="Google Shape;1574;p36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5" name="Google Shape;1575;p36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6" name="Google Shape;1576;p36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7" name="Google Shape;1577;p36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8" name="Google Shape;1578;p36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9" name="Google Shape;1579;p36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0" name="Google Shape;1580;p36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1" name="Google Shape;1581;p36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2" name="Google Shape;1582;p36"/>
            <p:cNvSpPr/>
            <p:nvPr/>
          </p:nvSpPr>
          <p:spPr>
            <a:xfrm>
              <a:off x="360075" y="195388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3" name="Google Shape;1583;p36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4" name="Google Shape;1584;p36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5" name="Google Shape;1585;p36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6" name="Google Shape;1586;p36"/>
            <p:cNvSpPr/>
            <p:nvPr/>
          </p:nvSpPr>
          <p:spPr>
            <a:xfrm>
              <a:off x="394558" y="1560904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7" name="Google Shape;1587;p36"/>
            <p:cNvSpPr/>
            <p:nvPr/>
          </p:nvSpPr>
          <p:spPr>
            <a:xfrm>
              <a:off x="418850" y="1419395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8" name="Google Shape;1588;p36"/>
          <p:cNvSpPr txBox="1"/>
          <p:nvPr>
            <p:ph type="title"/>
          </p:nvPr>
        </p:nvSpPr>
        <p:spPr>
          <a:xfrm>
            <a:off x="732375" y="1618170"/>
            <a:ext cx="3839700" cy="62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589" name="Google Shape;1589;p36"/>
          <p:cNvSpPr txBox="1"/>
          <p:nvPr>
            <p:ph idx="1" type="subTitle"/>
          </p:nvPr>
        </p:nvSpPr>
        <p:spPr>
          <a:xfrm>
            <a:off x="732375" y="2191200"/>
            <a:ext cx="7691700" cy="20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50800" rtl="0">
              <a:lnSpc>
                <a:spcPct val="166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90" name="Google Shape;1590;p36"/>
          <p:cNvSpPr txBox="1"/>
          <p:nvPr>
            <p:ph idx="2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  <p:sp>
        <p:nvSpPr>
          <p:cNvPr id="1591" name="Google Shape;1591;p36"/>
          <p:cNvSpPr/>
          <p:nvPr/>
        </p:nvSpPr>
        <p:spPr>
          <a:xfrm rot="9899989">
            <a:off x="7836136" y="407263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_1">
    <p:spTree>
      <p:nvGrpSpPr>
        <p:cNvPr id="1592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3" name="Google Shape;1593;p37"/>
          <p:cNvPicPr preferRelativeResize="0"/>
          <p:nvPr/>
        </p:nvPicPr>
        <p:blipFill>
          <a:blip r:embed="rId2">
            <a:alphaModFix amt="66000"/>
          </a:blip>
          <a:stretch>
            <a:fillRect/>
          </a:stretch>
        </p:blipFill>
        <p:spPr>
          <a:xfrm flipH="1" rot="5399990">
            <a:off x="7705516" y="-598319"/>
            <a:ext cx="3297389" cy="2276637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594" name="Google Shape;1594;p37"/>
          <p:cNvGrpSpPr/>
          <p:nvPr/>
        </p:nvGrpSpPr>
        <p:grpSpPr>
          <a:xfrm rot="-987768">
            <a:off x="7751817" y="-266278"/>
            <a:ext cx="1344359" cy="1995308"/>
            <a:chOff x="272875" y="1527563"/>
            <a:chExt cx="255950" cy="455000"/>
          </a:xfrm>
        </p:grpSpPr>
        <p:sp>
          <p:nvSpPr>
            <p:cNvPr id="1595" name="Google Shape;1595;p37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6" name="Google Shape;1596;p37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7" name="Google Shape;1597;p37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8" name="Google Shape;1598;p37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9" name="Google Shape;1599;p37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0" name="Google Shape;1600;p37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1" name="Google Shape;1601;p37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2" name="Google Shape;1602;p37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3" name="Google Shape;1603;p37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4" name="Google Shape;1604;p37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5" name="Google Shape;1605;p37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6" name="Google Shape;1606;p37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7" name="Google Shape;1607;p37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8" name="Google Shape;1608;p37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9" name="Google Shape;1609;p37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0" name="Google Shape;1610;p37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1" name="Google Shape;1611;p37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2" name="Google Shape;1612;p37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3" name="Google Shape;1613;p37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4" name="Google Shape;1614;p37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5" name="Google Shape;1615;p37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6" name="Google Shape;1616;p37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7" name="Google Shape;1617;p37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8" name="Google Shape;1618;p37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9" name="Google Shape;1619;p37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0" name="Google Shape;1620;p37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1" name="Google Shape;1621;p37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2" name="Google Shape;1622;p37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3" name="Google Shape;1623;p37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4" name="Google Shape;1624;p37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5" name="Google Shape;1625;p37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6" name="Google Shape;1626;p37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7" name="Google Shape;1627;p37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8" name="Google Shape;1628;p37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9" name="Google Shape;1629;p37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630" name="Google Shape;1630;p37"/>
          <p:cNvPicPr preferRelativeResize="0"/>
          <p:nvPr/>
        </p:nvPicPr>
        <p:blipFill>
          <a:blip r:embed="rId3">
            <a:alphaModFix amt="74000"/>
          </a:blip>
          <a:stretch>
            <a:fillRect/>
          </a:stretch>
        </p:blipFill>
        <p:spPr>
          <a:xfrm flipH="1" rot="-10162003">
            <a:off x="-1091107" y="-1133759"/>
            <a:ext cx="2894871" cy="25933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1" name="Google Shape;1631;p37"/>
          <p:cNvPicPr preferRelativeResize="0"/>
          <p:nvPr/>
        </p:nvPicPr>
        <p:blipFill>
          <a:blip r:embed="rId4">
            <a:alphaModFix amt="76000"/>
          </a:blip>
          <a:stretch>
            <a:fillRect/>
          </a:stretch>
        </p:blipFill>
        <p:spPr>
          <a:xfrm rot="363351">
            <a:off x="802621" y="4291783"/>
            <a:ext cx="7605804" cy="2832383"/>
          </a:xfrm>
          <a:prstGeom prst="rect">
            <a:avLst/>
          </a:prstGeom>
          <a:noFill/>
          <a:ln>
            <a:noFill/>
          </a:ln>
        </p:spPr>
      </p:pic>
      <p:sp>
        <p:nvSpPr>
          <p:cNvPr id="1632" name="Google Shape;1632;p37"/>
          <p:cNvSpPr/>
          <p:nvPr/>
        </p:nvSpPr>
        <p:spPr>
          <a:xfrm rot="9899989">
            <a:off x="-583964" y="4625085"/>
            <a:ext cx="2265015" cy="2165770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3C8DA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3" name="Google Shape;1633;p37"/>
          <p:cNvSpPr txBox="1"/>
          <p:nvPr>
            <p:ph type="title"/>
          </p:nvPr>
        </p:nvSpPr>
        <p:spPr>
          <a:xfrm>
            <a:off x="732375" y="1637495"/>
            <a:ext cx="383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34" name="Google Shape;1634;p37"/>
          <p:cNvSpPr txBox="1"/>
          <p:nvPr>
            <p:ph idx="1" type="subTitle"/>
          </p:nvPr>
        </p:nvSpPr>
        <p:spPr>
          <a:xfrm>
            <a:off x="475175" y="2194825"/>
            <a:ext cx="4096800" cy="24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50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5" name="Google Shape;1635;p37"/>
          <p:cNvSpPr txBox="1"/>
          <p:nvPr>
            <p:ph idx="2" type="title"/>
          </p:nvPr>
        </p:nvSpPr>
        <p:spPr>
          <a:xfrm>
            <a:off x="4578150" y="1637495"/>
            <a:ext cx="38397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1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636" name="Google Shape;1636;p37"/>
          <p:cNvSpPr txBox="1"/>
          <p:nvPr>
            <p:ph idx="3" type="subTitle"/>
          </p:nvPr>
        </p:nvSpPr>
        <p:spPr>
          <a:xfrm>
            <a:off x="4578150" y="2194825"/>
            <a:ext cx="4096800" cy="24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 sz="1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37" name="Google Shape;1637;p37"/>
          <p:cNvSpPr txBox="1"/>
          <p:nvPr>
            <p:ph idx="4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00"/>
              <a:buNone/>
              <a:defRPr sz="800"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35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12.xml"/><Relationship Id="rId34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15.xml"/><Relationship Id="rId37" Type="http://schemas.openxmlformats.org/officeDocument/2006/relationships/theme" Target="../theme/theme2.xml"/><Relationship Id="rId14" Type="http://schemas.openxmlformats.org/officeDocument/2006/relationships/slideLayout" Target="../slideLayouts/slideLayout14.xml"/><Relationship Id="rId36" Type="http://schemas.openxmlformats.org/officeDocument/2006/relationships/slideLayout" Target="../slideLayouts/slideLayout36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Relationship Id="rId4" Type="http://schemas.openxmlformats.org/officeDocument/2006/relationships/image" Target="../media/image8.png"/><Relationship Id="rId5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Relationship Id="rId4" Type="http://schemas.openxmlformats.org/officeDocument/2006/relationships/image" Target="../media/image36.png"/><Relationship Id="rId5" Type="http://schemas.openxmlformats.org/officeDocument/2006/relationships/image" Target="../media/image43.png"/><Relationship Id="rId6" Type="http://schemas.openxmlformats.org/officeDocument/2006/relationships/image" Target="../media/image2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Relationship Id="rId4" Type="http://schemas.openxmlformats.org/officeDocument/2006/relationships/image" Target="../media/image3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2.png"/><Relationship Id="rId4" Type="http://schemas.openxmlformats.org/officeDocument/2006/relationships/image" Target="../media/image3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49.png"/><Relationship Id="rId4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4.png"/><Relationship Id="rId4" Type="http://schemas.openxmlformats.org/officeDocument/2006/relationships/image" Target="../media/image3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4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Relationship Id="rId4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Relationship Id="rId4" Type="http://schemas.openxmlformats.org/officeDocument/2006/relationships/image" Target="../media/image36.png"/><Relationship Id="rId5" Type="http://schemas.openxmlformats.org/officeDocument/2006/relationships/image" Target="../media/image43.png"/><Relationship Id="rId6" Type="http://schemas.openxmlformats.org/officeDocument/2006/relationships/image" Target="../media/image2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7.png"/><Relationship Id="rId4" Type="http://schemas.openxmlformats.org/officeDocument/2006/relationships/image" Target="../media/image36.png"/><Relationship Id="rId5" Type="http://schemas.openxmlformats.org/officeDocument/2006/relationships/image" Target="../media/image43.png"/><Relationship Id="rId6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7.png"/><Relationship Id="rId4" Type="http://schemas.openxmlformats.org/officeDocument/2006/relationships/image" Target="../media/image43.png"/><Relationship Id="rId5" Type="http://schemas.openxmlformats.org/officeDocument/2006/relationships/image" Target="../media/image48.png"/><Relationship Id="rId6" Type="http://schemas.openxmlformats.org/officeDocument/2006/relationships/image" Target="../media/image3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6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Relationship Id="rId4" Type="http://schemas.openxmlformats.org/officeDocument/2006/relationships/image" Target="../media/image46.jpg"/><Relationship Id="rId9" Type="http://schemas.openxmlformats.org/officeDocument/2006/relationships/hyperlink" Target="https://www.linkedin.com/in/seanlee319" TargetMode="External"/><Relationship Id="rId5" Type="http://schemas.openxmlformats.org/officeDocument/2006/relationships/image" Target="../media/image16.png"/><Relationship Id="rId6" Type="http://schemas.openxmlformats.org/officeDocument/2006/relationships/hyperlink" Target="https://www.credential.net/ef49ad2d-ce38-4d35-b25d-77a07996b437#gs.6paeyn" TargetMode="External"/><Relationship Id="rId7" Type="http://schemas.openxmlformats.org/officeDocument/2006/relationships/hyperlink" Target="https://www.linkedin.com/in/seanlee319" TargetMode="External"/><Relationship Id="rId8" Type="http://schemas.openxmlformats.org/officeDocument/2006/relationships/hyperlink" Target="https://www.linkedin.com/in/seanlee319" TargetMode="External"/><Relationship Id="rId11" Type="http://schemas.openxmlformats.org/officeDocument/2006/relationships/image" Target="../media/image19.png"/><Relationship Id="rId10" Type="http://schemas.openxmlformats.org/officeDocument/2006/relationships/hyperlink" Target="https://github.com/seanlee319" TargetMode="External"/><Relationship Id="rId12" Type="http://schemas.openxmlformats.org/officeDocument/2006/relationships/image" Target="../media/image1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jpg"/><Relationship Id="rId4" Type="http://schemas.openxmlformats.org/officeDocument/2006/relationships/image" Target="../media/image36.png"/><Relationship Id="rId9" Type="http://schemas.openxmlformats.org/officeDocument/2006/relationships/hyperlink" Target="https://www.credential.net/2c73b98b-6f9a-497f-bfb7-04da87c33837#gs.6pae9d" TargetMode="External"/><Relationship Id="rId5" Type="http://schemas.openxmlformats.org/officeDocument/2006/relationships/hyperlink" Target="http://jeffthescientist.vercel.app" TargetMode="External"/><Relationship Id="rId6" Type="http://schemas.openxmlformats.org/officeDocument/2006/relationships/hyperlink" Target="https://www.linkedin.com/in/jeffyoungjaelee/" TargetMode="External"/><Relationship Id="rId7" Type="http://schemas.openxmlformats.org/officeDocument/2006/relationships/hyperlink" Target="https://github.com/leejeff0319" TargetMode="External"/><Relationship Id="rId8" Type="http://schemas.openxmlformats.org/officeDocument/2006/relationships/image" Target="../media/image16.png"/><Relationship Id="rId11" Type="http://schemas.openxmlformats.org/officeDocument/2006/relationships/image" Target="../media/image19.png"/><Relationship Id="rId10" Type="http://schemas.openxmlformats.org/officeDocument/2006/relationships/image" Target="../media/image18.png"/><Relationship Id="rId13" Type="http://schemas.openxmlformats.org/officeDocument/2006/relationships/image" Target="../media/image23.png"/><Relationship Id="rId12" Type="http://schemas.openxmlformats.org/officeDocument/2006/relationships/image" Target="../media/image15.png"/><Relationship Id="rId14" Type="http://schemas.openxmlformats.org/officeDocument/2006/relationships/hyperlink" Target="http://jeffthescientist.vercel.app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Relationship Id="rId4" Type="http://schemas.openxmlformats.org/officeDocument/2006/relationships/image" Target="../media/image36.png"/><Relationship Id="rId5" Type="http://schemas.openxmlformats.org/officeDocument/2006/relationships/image" Target="../media/image43.png"/><Relationship Id="rId6" Type="http://schemas.openxmlformats.org/officeDocument/2006/relationships/image" Target="../media/image2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3.png"/><Relationship Id="rId4" Type="http://schemas.openxmlformats.org/officeDocument/2006/relationships/image" Target="../media/image27.png"/><Relationship Id="rId5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2" name="Google Shape;1642;p38"/>
          <p:cNvPicPr preferRelativeResize="0"/>
          <p:nvPr/>
        </p:nvPicPr>
        <p:blipFill>
          <a:blip r:embed="rId3">
            <a:alphaModFix amt="47000"/>
          </a:blip>
          <a:stretch>
            <a:fillRect/>
          </a:stretch>
        </p:blipFill>
        <p:spPr>
          <a:xfrm>
            <a:off x="196275" y="-184300"/>
            <a:ext cx="7019573" cy="5794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3" name="Google Shape;1643;p38"/>
          <p:cNvPicPr preferRelativeResize="0"/>
          <p:nvPr/>
        </p:nvPicPr>
        <p:blipFill>
          <a:blip r:embed="rId4">
            <a:alphaModFix amt="74000"/>
          </a:blip>
          <a:stretch>
            <a:fillRect/>
          </a:stretch>
        </p:blipFill>
        <p:spPr>
          <a:xfrm rot="1377423">
            <a:off x="4161784" y="30506"/>
            <a:ext cx="4507107" cy="4037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4" name="Google Shape;1644;p38"/>
          <p:cNvPicPr preferRelativeResize="0"/>
          <p:nvPr/>
        </p:nvPicPr>
        <p:blipFill>
          <a:blip r:embed="rId5">
            <a:alphaModFix amt="74000"/>
          </a:blip>
          <a:stretch>
            <a:fillRect/>
          </a:stretch>
        </p:blipFill>
        <p:spPr>
          <a:xfrm rot="9461195">
            <a:off x="1392119" y="1622952"/>
            <a:ext cx="4070164" cy="3646193"/>
          </a:xfrm>
          <a:prstGeom prst="rect">
            <a:avLst/>
          </a:prstGeom>
          <a:noFill/>
          <a:ln>
            <a:noFill/>
          </a:ln>
        </p:spPr>
      </p:pic>
      <p:sp>
        <p:nvSpPr>
          <p:cNvPr id="1645" name="Google Shape;1645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4980"/>
              <a:t>Restaurant Promotional Event</a:t>
            </a:r>
            <a:endParaRPr sz="4980"/>
          </a:p>
        </p:txBody>
      </p:sp>
      <p:sp>
        <p:nvSpPr>
          <p:cNvPr id="1646" name="Google Shape;1646;p38"/>
          <p:cNvSpPr txBox="1"/>
          <p:nvPr>
            <p:ph idx="1" type="subTitle"/>
          </p:nvPr>
        </p:nvSpPr>
        <p:spPr>
          <a:xfrm>
            <a:off x="311700" y="3020350"/>
            <a:ext cx="8520600" cy="15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Sean Youngseon Lee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Jeff Youngjae Lee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March 25, 2024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647" name="Google Shape;1647;p38"/>
          <p:cNvSpPr/>
          <p:nvPr/>
        </p:nvSpPr>
        <p:spPr>
          <a:xfrm>
            <a:off x="-3657600" y="7305175"/>
            <a:ext cx="792600" cy="792600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1" name="Shape 1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" name="Google Shape;1802;p47"/>
          <p:cNvSpPr txBox="1"/>
          <p:nvPr>
            <p:ph idx="2" type="title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803" name="Google Shape;1803;p47"/>
          <p:cNvSpPr txBox="1"/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7" name="Shape 1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8" name="Google Shape;1808;p48"/>
          <p:cNvSpPr txBox="1"/>
          <p:nvPr>
            <p:ph idx="15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Dataset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1809" name="Google Shape;1809;p48"/>
          <p:cNvSpPr txBox="1"/>
          <p:nvPr>
            <p:ph idx="4294967295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Char char="●"/>
            </a:pPr>
            <a:r>
              <a:rPr b="1" lang="en">
                <a:solidFill>
                  <a:srgbClr val="1C4587"/>
                </a:solidFill>
              </a:rPr>
              <a:t>Granted permission</a:t>
            </a:r>
            <a:r>
              <a:rPr lang="en">
                <a:solidFill>
                  <a:srgbClr val="1C4587"/>
                </a:solidFill>
              </a:rPr>
              <a:t> to use sales data</a:t>
            </a:r>
            <a:endParaRPr>
              <a:solidFill>
                <a:srgbClr val="1C4587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Char char="■"/>
            </a:pPr>
            <a:r>
              <a:rPr lang="en">
                <a:solidFill>
                  <a:srgbClr val="1C4587"/>
                </a:solidFill>
              </a:rPr>
              <a:t>But </a:t>
            </a:r>
            <a:r>
              <a:rPr b="1" lang="en">
                <a:solidFill>
                  <a:srgbClr val="1C4587"/>
                </a:solidFill>
              </a:rPr>
              <a:t>only generalized data</a:t>
            </a:r>
            <a:r>
              <a:rPr lang="en">
                <a:solidFill>
                  <a:srgbClr val="1C4587"/>
                </a:solidFill>
              </a:rPr>
              <a:t>, not the comprehensive dataset</a:t>
            </a:r>
            <a:endParaRPr>
              <a:solidFill>
                <a:srgbClr val="1C4587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Char char="■"/>
            </a:pPr>
            <a:r>
              <a:rPr lang="en">
                <a:solidFill>
                  <a:srgbClr val="1C4587"/>
                </a:solidFill>
              </a:rPr>
              <a:t>Privacy/security reasons</a:t>
            </a:r>
            <a:endParaRPr>
              <a:solidFill>
                <a:srgbClr val="1C4587"/>
              </a:solidFill>
            </a:endParaRPr>
          </a:p>
        </p:txBody>
      </p:sp>
      <p:pic>
        <p:nvPicPr>
          <p:cNvPr id="1810" name="Google Shape;181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3524" y="2077075"/>
            <a:ext cx="6858751" cy="2357050"/>
          </a:xfrm>
          <a:prstGeom prst="rect">
            <a:avLst/>
          </a:prstGeom>
          <a:noFill/>
          <a:ln>
            <a:noFill/>
          </a:ln>
        </p:spPr>
      </p:pic>
      <p:sp>
        <p:nvSpPr>
          <p:cNvPr id="1811" name="Google Shape;1811;p48"/>
          <p:cNvSpPr txBox="1"/>
          <p:nvPr/>
        </p:nvSpPr>
        <p:spPr>
          <a:xfrm>
            <a:off x="5883300" y="4363450"/>
            <a:ext cx="23502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Fig 1.</a:t>
            </a:r>
            <a:r>
              <a:rPr lang="en" sz="800">
                <a:solidFill>
                  <a:schemeClr val="dk1"/>
                </a:solidFill>
              </a:rPr>
              <a:t> Snapshot of the data used for analysis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15" name="Shape 1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6" name="Google Shape;1816;p49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flipH="1" rot="-1128958">
            <a:off x="6820746" y="3041730"/>
            <a:ext cx="1469484" cy="9633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7" name="Google Shape;1817;p49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flipH="1" rot="-1128988">
            <a:off x="6813905" y="928467"/>
            <a:ext cx="1298899" cy="912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8" name="Google Shape;1818;p49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flipH="1" rot="-1128984">
            <a:off x="1004226" y="1679738"/>
            <a:ext cx="1358402" cy="954132"/>
          </a:xfrm>
          <a:prstGeom prst="rect">
            <a:avLst/>
          </a:prstGeom>
          <a:noFill/>
          <a:ln>
            <a:noFill/>
          </a:ln>
        </p:spPr>
      </p:pic>
      <p:sp>
        <p:nvSpPr>
          <p:cNvPr id="1819" name="Google Shape;1819;p49"/>
          <p:cNvSpPr txBox="1"/>
          <p:nvPr/>
        </p:nvSpPr>
        <p:spPr>
          <a:xfrm>
            <a:off x="463025" y="2567850"/>
            <a:ext cx="2337900" cy="155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Char char="●"/>
            </a:pPr>
            <a:r>
              <a:rPr lang="en">
                <a:solidFill>
                  <a:srgbClr val="1C4587"/>
                </a:solidFill>
              </a:rPr>
              <a:t>Analyzed/organized dataset using </a:t>
            </a:r>
            <a:r>
              <a:rPr b="1" lang="en">
                <a:solidFill>
                  <a:srgbClr val="1C4587"/>
                </a:solidFill>
              </a:rPr>
              <a:t>Excel</a:t>
            </a:r>
            <a:r>
              <a:rPr lang="en">
                <a:solidFill>
                  <a:srgbClr val="1C4587"/>
                </a:solidFill>
              </a:rPr>
              <a:t> &amp; </a:t>
            </a:r>
            <a:r>
              <a:rPr b="1" lang="en">
                <a:solidFill>
                  <a:srgbClr val="1C4587"/>
                </a:solidFill>
              </a:rPr>
              <a:t>SQL</a:t>
            </a:r>
            <a:endParaRPr b="1">
              <a:solidFill>
                <a:srgbClr val="1C4587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Char char="●"/>
            </a:pPr>
            <a:r>
              <a:rPr lang="en">
                <a:solidFill>
                  <a:srgbClr val="1C4587"/>
                </a:solidFill>
              </a:rPr>
              <a:t>Preprocessed data using </a:t>
            </a:r>
            <a:r>
              <a:rPr b="1" lang="en">
                <a:solidFill>
                  <a:srgbClr val="1C4587"/>
                </a:solidFill>
              </a:rPr>
              <a:t>Python </a:t>
            </a:r>
            <a:endParaRPr b="1"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458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20" name="Google Shape;1820;p49"/>
          <p:cNvSpPr txBox="1"/>
          <p:nvPr>
            <p:ph idx="4294967295" type="subTitle"/>
          </p:nvPr>
        </p:nvSpPr>
        <p:spPr>
          <a:xfrm>
            <a:off x="704440" y="1909904"/>
            <a:ext cx="19794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Approach</a:t>
            </a:r>
            <a:endParaRPr sz="1800">
              <a:solidFill>
                <a:srgbClr val="1C4587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1821" name="Google Shape;1821;p49"/>
          <p:cNvSpPr txBox="1"/>
          <p:nvPr>
            <p:ph idx="4294967295" type="subTitle"/>
          </p:nvPr>
        </p:nvSpPr>
        <p:spPr>
          <a:xfrm>
            <a:off x="3557856" y="2559208"/>
            <a:ext cx="7974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859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822" name="Google Shape;1822;p49"/>
          <p:cNvSpPr txBox="1"/>
          <p:nvPr>
            <p:ph idx="4294967295" type="subTitle"/>
          </p:nvPr>
        </p:nvSpPr>
        <p:spPr>
          <a:xfrm>
            <a:off x="4810906" y="2559208"/>
            <a:ext cx="7974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1000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823" name="Google Shape;1823;p49"/>
          <p:cNvSpPr txBox="1"/>
          <p:nvPr>
            <p:ph idx="4294967295" type="subTitle"/>
          </p:nvPr>
        </p:nvSpPr>
        <p:spPr>
          <a:xfrm>
            <a:off x="4013506" y="3628833"/>
            <a:ext cx="7974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lt1"/>
                </a:solidFill>
              </a:rPr>
              <a:t>541</a:t>
            </a:r>
            <a:endParaRPr b="1" sz="2000">
              <a:solidFill>
                <a:schemeClr val="lt1"/>
              </a:solidFill>
            </a:endParaRPr>
          </a:p>
        </p:txBody>
      </p:sp>
      <p:sp>
        <p:nvSpPr>
          <p:cNvPr id="1824" name="Google Shape;1824;p49"/>
          <p:cNvSpPr txBox="1"/>
          <p:nvPr>
            <p:ph idx="4294967295" type="subTitle"/>
          </p:nvPr>
        </p:nvSpPr>
        <p:spPr>
          <a:xfrm>
            <a:off x="6656163" y="1137738"/>
            <a:ext cx="17205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Duration </a:t>
            </a:r>
            <a:endParaRPr sz="1800">
              <a:solidFill>
                <a:srgbClr val="1C4587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1825" name="Google Shape;1825;p49"/>
          <p:cNvSpPr txBox="1"/>
          <p:nvPr>
            <p:ph idx="4294967295" type="subTitle"/>
          </p:nvPr>
        </p:nvSpPr>
        <p:spPr>
          <a:xfrm>
            <a:off x="6723338" y="3304125"/>
            <a:ext cx="1683000" cy="49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Stakeholders</a:t>
            </a:r>
            <a:endParaRPr>
              <a:solidFill>
                <a:srgbClr val="1C4587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1826" name="Google Shape;1826;p49"/>
          <p:cNvSpPr txBox="1"/>
          <p:nvPr/>
        </p:nvSpPr>
        <p:spPr>
          <a:xfrm>
            <a:off x="6395150" y="1688425"/>
            <a:ext cx="26034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rgbClr val="1C4587"/>
                </a:solidFill>
                <a:latin typeface="Open Sans"/>
                <a:ea typeface="Open Sans"/>
                <a:cs typeface="Open Sans"/>
                <a:sym typeface="Open Sans"/>
              </a:rPr>
              <a:t>Data Collection-</a:t>
            </a:r>
            <a:r>
              <a:rPr lang="en">
                <a:solidFill>
                  <a:srgbClr val="1C4587"/>
                </a:solidFill>
                <a:latin typeface="Open Sans"/>
                <a:ea typeface="Open Sans"/>
                <a:cs typeface="Open Sans"/>
                <a:sym typeface="Open Sans"/>
              </a:rPr>
              <a:t> 8 mo</a:t>
            </a:r>
            <a:endParaRPr>
              <a:solidFill>
                <a:srgbClr val="1C458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rgbClr val="1C4587"/>
                </a:solidFill>
                <a:latin typeface="Open Sans"/>
                <a:ea typeface="Open Sans"/>
                <a:cs typeface="Open Sans"/>
                <a:sym typeface="Open Sans"/>
              </a:rPr>
              <a:t>Data Analysis-</a:t>
            </a:r>
            <a:r>
              <a:rPr lang="en">
                <a:solidFill>
                  <a:srgbClr val="1C4587"/>
                </a:solidFill>
                <a:latin typeface="Open Sans"/>
                <a:ea typeface="Open Sans"/>
                <a:cs typeface="Open Sans"/>
                <a:sym typeface="Open Sans"/>
              </a:rPr>
              <a:t> 2 days</a:t>
            </a:r>
            <a:endParaRPr>
              <a:solidFill>
                <a:srgbClr val="1C458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27" name="Google Shape;1827;p49"/>
          <p:cNvSpPr txBox="1"/>
          <p:nvPr/>
        </p:nvSpPr>
        <p:spPr>
          <a:xfrm>
            <a:off x="6395150" y="3778225"/>
            <a:ext cx="2272200" cy="72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1C4587"/>
                </a:solidFill>
                <a:latin typeface="Open Sans"/>
                <a:ea typeface="Open Sans"/>
                <a:cs typeface="Open Sans"/>
                <a:sym typeface="Open Sans"/>
              </a:rPr>
              <a:t>Restaurant Owner</a:t>
            </a:r>
            <a:endParaRPr>
              <a:solidFill>
                <a:srgbClr val="1C458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Font typeface="Open Sans"/>
              <a:buChar char="●"/>
            </a:pPr>
            <a:r>
              <a:rPr lang="en">
                <a:solidFill>
                  <a:srgbClr val="1C4587"/>
                </a:solidFill>
                <a:latin typeface="Open Sans"/>
                <a:ea typeface="Open Sans"/>
                <a:cs typeface="Open Sans"/>
                <a:sym typeface="Open Sans"/>
              </a:rPr>
              <a:t>Manager</a:t>
            </a:r>
            <a:endParaRPr>
              <a:solidFill>
                <a:srgbClr val="1C458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28" name="Google Shape;1828;p49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Analysis</a:t>
            </a:r>
            <a:endParaRPr>
              <a:solidFill>
                <a:srgbClr val="1C4587"/>
              </a:solidFill>
            </a:endParaRPr>
          </a:p>
        </p:txBody>
      </p:sp>
      <p:pic>
        <p:nvPicPr>
          <p:cNvPr id="1829" name="Google Shape;1829;p49"/>
          <p:cNvPicPr preferRelativeResize="0"/>
          <p:nvPr/>
        </p:nvPicPr>
        <p:blipFill rotWithShape="1">
          <a:blip r:embed="rId6">
            <a:alphaModFix/>
          </a:blip>
          <a:srcRect b="0" l="0" r="29913" t="1068"/>
          <a:stretch/>
        </p:blipFill>
        <p:spPr>
          <a:xfrm>
            <a:off x="2850824" y="937637"/>
            <a:ext cx="3705575" cy="3736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3" name="Shape 1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4" name="Google Shape;1834;p50"/>
          <p:cNvSpPr txBox="1"/>
          <p:nvPr>
            <p:ph idx="2" type="title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835" name="Google Shape;1835;p50"/>
          <p:cNvSpPr txBox="1"/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9" name="Shape 1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0" name="Google Shape;1840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C4587"/>
                </a:solidFill>
              </a:rPr>
              <a:t>Results</a:t>
            </a:r>
            <a:endParaRPr sz="2500">
              <a:solidFill>
                <a:srgbClr val="1C4587"/>
              </a:solidFill>
            </a:endParaRPr>
          </a:p>
        </p:txBody>
      </p:sp>
      <p:sp>
        <p:nvSpPr>
          <p:cNvPr id="1841" name="Google Shape;1841;p51"/>
          <p:cNvSpPr txBox="1"/>
          <p:nvPr>
            <p:ph idx="4294967295" type="body"/>
          </p:nvPr>
        </p:nvSpPr>
        <p:spPr>
          <a:xfrm>
            <a:off x="311700" y="939550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Char char="●"/>
            </a:pPr>
            <a:r>
              <a:rPr lang="en">
                <a:solidFill>
                  <a:srgbClr val="1C4587"/>
                </a:solidFill>
              </a:rPr>
              <a:t>Business Impact</a:t>
            </a:r>
            <a:endParaRPr>
              <a:solidFill>
                <a:srgbClr val="1C4587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 sz="1400">
                <a:solidFill>
                  <a:srgbClr val="FF0000"/>
                </a:solidFill>
              </a:rPr>
              <a:t>81.13%</a:t>
            </a:r>
            <a:r>
              <a:rPr lang="en" sz="1400"/>
              <a:t> </a:t>
            </a:r>
            <a:r>
              <a:rPr lang="en" sz="1400">
                <a:solidFill>
                  <a:srgbClr val="1C4587"/>
                </a:solidFill>
              </a:rPr>
              <a:t>increase in</a:t>
            </a:r>
            <a:r>
              <a:rPr lang="en" sz="1400"/>
              <a:t> </a:t>
            </a:r>
            <a:r>
              <a:rPr b="1" lang="en" sz="1400">
                <a:solidFill>
                  <a:srgbClr val="FF0000"/>
                </a:solidFill>
              </a:rPr>
              <a:t>Noodle Sales</a:t>
            </a:r>
            <a:endParaRPr b="1" sz="1400">
              <a:solidFill>
                <a:srgbClr val="FF0000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b="1" lang="en">
                <a:solidFill>
                  <a:schemeClr val="accent1"/>
                </a:solidFill>
              </a:rPr>
              <a:t>7.18%</a:t>
            </a:r>
            <a:r>
              <a:rPr lang="en">
                <a:solidFill>
                  <a:srgbClr val="1C4587"/>
                </a:solidFill>
              </a:rPr>
              <a:t> increase in </a:t>
            </a:r>
            <a:r>
              <a:rPr b="1" lang="en">
                <a:solidFill>
                  <a:schemeClr val="accent1"/>
                </a:solidFill>
              </a:rPr>
              <a:t>Net Sales</a:t>
            </a:r>
            <a:endParaRPr b="1">
              <a:solidFill>
                <a:schemeClr val="accent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>
                <a:solidFill>
                  <a:srgbClr val="1C4587"/>
                </a:solidFill>
              </a:rPr>
              <a:t>Significant increase in Noodle Sales had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b="1" lang="en">
                <a:solidFill>
                  <a:srgbClr val="FF0000"/>
                </a:solidFill>
              </a:rPr>
              <a:t>little to no effect on Net Sales</a:t>
            </a:r>
            <a:endParaRPr b="1">
              <a:solidFill>
                <a:srgbClr val="FF0000"/>
              </a:solidFill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Char char="■"/>
            </a:pPr>
            <a:r>
              <a:rPr lang="en">
                <a:solidFill>
                  <a:srgbClr val="1C4587"/>
                </a:solidFill>
              </a:rPr>
              <a:t>Customers ordered noodles instead of tofu or other alternative entrees, which are similar prices</a:t>
            </a:r>
            <a:endParaRPr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842" name="Google Shape;1842;p51"/>
          <p:cNvPicPr preferRelativeResize="0"/>
          <p:nvPr/>
        </p:nvPicPr>
        <p:blipFill rotWithShape="1">
          <a:blip r:embed="rId3">
            <a:alphaModFix/>
          </a:blip>
          <a:srcRect b="1970" l="0" r="0" t="0"/>
          <a:stretch/>
        </p:blipFill>
        <p:spPr>
          <a:xfrm>
            <a:off x="707625" y="2636400"/>
            <a:ext cx="3310100" cy="1950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3" name="Google Shape;1843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90325" y="2601800"/>
            <a:ext cx="3382350" cy="2018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44" name="Google Shape;1844;p51"/>
          <p:cNvSpPr txBox="1"/>
          <p:nvPr/>
        </p:nvSpPr>
        <p:spPr>
          <a:xfrm>
            <a:off x="707625" y="4532625"/>
            <a:ext cx="3511800" cy="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Fig 2.</a:t>
            </a:r>
            <a:r>
              <a:rPr lang="en" sz="800">
                <a:solidFill>
                  <a:schemeClr val="dk1"/>
                </a:solidFill>
              </a:rPr>
              <a:t> Bar graph of % Noodles during Non-event period vs. Event period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845" name="Google Shape;1845;p51"/>
          <p:cNvSpPr txBox="1"/>
          <p:nvPr/>
        </p:nvSpPr>
        <p:spPr>
          <a:xfrm>
            <a:off x="4990325" y="4552025"/>
            <a:ext cx="3511800" cy="36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Fig 3.</a:t>
            </a:r>
            <a:r>
              <a:rPr lang="en" sz="800">
                <a:solidFill>
                  <a:schemeClr val="dk1"/>
                </a:solidFill>
              </a:rPr>
              <a:t> Bar graph of Net Sales (in $) during Non-event period vs. Event period. </a:t>
            </a:r>
            <a:r>
              <a:rPr b="1" lang="en" sz="800">
                <a:solidFill>
                  <a:srgbClr val="FF0000"/>
                </a:solidFill>
              </a:rPr>
              <a:t>Actual numbers are omitted for privacy reasons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9" name="Shape 1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0" name="Google Shape;1850;p52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Char char="●"/>
            </a:pPr>
            <a:r>
              <a:rPr lang="en">
                <a:solidFill>
                  <a:srgbClr val="1C4587"/>
                </a:solidFill>
              </a:rPr>
              <a:t>Little to </a:t>
            </a:r>
            <a:r>
              <a:rPr b="1" lang="en">
                <a:solidFill>
                  <a:srgbClr val="1C4587"/>
                </a:solidFill>
              </a:rPr>
              <a:t>no visual difference</a:t>
            </a:r>
            <a:r>
              <a:rPr lang="en">
                <a:solidFill>
                  <a:srgbClr val="1C4587"/>
                </a:solidFill>
              </a:rPr>
              <a:t> in </a:t>
            </a:r>
            <a:r>
              <a:rPr b="1" lang="en">
                <a:solidFill>
                  <a:srgbClr val="1C4587"/>
                </a:solidFill>
              </a:rPr>
              <a:t>Net Sales</a:t>
            </a:r>
            <a:r>
              <a:rPr lang="en">
                <a:solidFill>
                  <a:srgbClr val="1C4587"/>
                </a:solidFill>
              </a:rPr>
              <a:t> during the event period</a:t>
            </a:r>
            <a:endParaRPr>
              <a:solidFill>
                <a:srgbClr val="1C4587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Char char="●"/>
            </a:pPr>
            <a:r>
              <a:rPr lang="en">
                <a:solidFill>
                  <a:srgbClr val="1C4587"/>
                </a:solidFill>
              </a:rPr>
              <a:t>Noticeable </a:t>
            </a:r>
            <a:r>
              <a:rPr b="1" lang="en">
                <a:solidFill>
                  <a:srgbClr val="1C4587"/>
                </a:solidFill>
              </a:rPr>
              <a:t>increase</a:t>
            </a:r>
            <a:r>
              <a:rPr lang="en">
                <a:solidFill>
                  <a:srgbClr val="1C4587"/>
                </a:solidFill>
              </a:rPr>
              <a:t> in </a:t>
            </a:r>
            <a:r>
              <a:rPr b="1" lang="en">
                <a:solidFill>
                  <a:srgbClr val="1C4587"/>
                </a:solidFill>
              </a:rPr>
              <a:t>% Noodles</a:t>
            </a:r>
            <a:r>
              <a:rPr lang="en">
                <a:solidFill>
                  <a:srgbClr val="1C4587"/>
                </a:solidFill>
              </a:rPr>
              <a:t> during the event period</a:t>
            </a:r>
            <a:endParaRPr>
              <a:solidFill>
                <a:srgbClr val="1C4587"/>
              </a:solidFill>
            </a:endParaRPr>
          </a:p>
        </p:txBody>
      </p:sp>
      <p:pic>
        <p:nvPicPr>
          <p:cNvPr id="1851" name="Google Shape;185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4506" y="2411175"/>
            <a:ext cx="4380194" cy="215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2" name="Google Shape;1852;p52"/>
          <p:cNvPicPr preferRelativeResize="0"/>
          <p:nvPr/>
        </p:nvPicPr>
        <p:blipFill rotWithShape="1">
          <a:blip r:embed="rId4">
            <a:alphaModFix/>
          </a:blip>
          <a:srcRect b="0" l="-789" r="789" t="0"/>
          <a:stretch/>
        </p:blipFill>
        <p:spPr>
          <a:xfrm>
            <a:off x="149300" y="2415202"/>
            <a:ext cx="4380196" cy="2149647"/>
          </a:xfrm>
          <a:prstGeom prst="rect">
            <a:avLst/>
          </a:prstGeom>
          <a:noFill/>
          <a:ln>
            <a:noFill/>
          </a:ln>
        </p:spPr>
      </p:pic>
      <p:sp>
        <p:nvSpPr>
          <p:cNvPr id="1853" name="Google Shape;1853;p52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C4587"/>
                </a:solidFill>
              </a:rPr>
              <a:t>Results</a:t>
            </a:r>
            <a:endParaRPr sz="2500">
              <a:solidFill>
                <a:srgbClr val="1C4587"/>
              </a:solidFill>
            </a:endParaRPr>
          </a:p>
        </p:txBody>
      </p:sp>
      <p:sp>
        <p:nvSpPr>
          <p:cNvPr id="1854" name="Google Shape;1854;p52"/>
          <p:cNvSpPr txBox="1"/>
          <p:nvPr/>
        </p:nvSpPr>
        <p:spPr>
          <a:xfrm>
            <a:off x="402275" y="4500750"/>
            <a:ext cx="41271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Fig 4.</a:t>
            </a:r>
            <a:r>
              <a:rPr lang="en" sz="800">
                <a:solidFill>
                  <a:schemeClr val="dk1"/>
                </a:solidFill>
              </a:rPr>
              <a:t> Graph of net sales (in $) over recorded time period. Highlighted region represents period of promotional event. </a:t>
            </a:r>
            <a:r>
              <a:rPr b="1" lang="en" sz="800">
                <a:solidFill>
                  <a:srgbClr val="FF0000"/>
                </a:solidFill>
              </a:rPr>
              <a:t>Actual numbers are omitted for privacy reasons.</a:t>
            </a:r>
            <a:endParaRPr b="1" sz="800">
              <a:solidFill>
                <a:srgbClr val="FF0000"/>
              </a:solidFill>
            </a:endParaRPr>
          </a:p>
        </p:txBody>
      </p:sp>
      <p:sp>
        <p:nvSpPr>
          <p:cNvPr id="1855" name="Google Shape;1855;p52"/>
          <p:cNvSpPr txBox="1"/>
          <p:nvPr/>
        </p:nvSpPr>
        <p:spPr>
          <a:xfrm>
            <a:off x="4882675" y="4500750"/>
            <a:ext cx="41808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Fig 5.</a:t>
            </a:r>
            <a:r>
              <a:rPr lang="en" sz="800">
                <a:solidFill>
                  <a:schemeClr val="dk1"/>
                </a:solidFill>
              </a:rPr>
              <a:t> Graph </a:t>
            </a:r>
            <a:r>
              <a:rPr lang="en" sz="800">
                <a:solidFill>
                  <a:schemeClr val="dk1"/>
                </a:solidFill>
              </a:rPr>
              <a:t>represents the % of net sales that are composed of noodles.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9" name="Shape 1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60" name="Google Shape;1860;p53"/>
          <p:cNvPicPr preferRelativeResize="0"/>
          <p:nvPr/>
        </p:nvPicPr>
        <p:blipFill>
          <a:blip r:embed="rId3">
            <a:alphaModFix amt="55000"/>
          </a:blip>
          <a:stretch>
            <a:fillRect/>
          </a:stretch>
        </p:blipFill>
        <p:spPr>
          <a:xfrm>
            <a:off x="1922330" y="5354825"/>
            <a:ext cx="1212974" cy="10203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1" name="Google Shape;1861;p53"/>
          <p:cNvPicPr preferRelativeResize="0"/>
          <p:nvPr/>
        </p:nvPicPr>
        <p:blipFill rotWithShape="1">
          <a:blip r:embed="rId4">
            <a:alphaModFix/>
          </a:blip>
          <a:srcRect b="0" l="-1120" r="1119" t="0"/>
          <a:stretch/>
        </p:blipFill>
        <p:spPr>
          <a:xfrm>
            <a:off x="2356952" y="1962053"/>
            <a:ext cx="4133451" cy="2459996"/>
          </a:xfrm>
          <a:prstGeom prst="rect">
            <a:avLst/>
          </a:prstGeom>
          <a:noFill/>
          <a:ln>
            <a:noFill/>
          </a:ln>
        </p:spPr>
      </p:pic>
      <p:sp>
        <p:nvSpPr>
          <p:cNvPr id="1862" name="Google Shape;1862;p53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C4587"/>
                </a:solidFill>
              </a:rPr>
              <a:t>Results</a:t>
            </a:r>
            <a:endParaRPr sz="2500">
              <a:solidFill>
                <a:srgbClr val="1C4587"/>
              </a:solidFill>
            </a:endParaRPr>
          </a:p>
        </p:txBody>
      </p:sp>
      <p:sp>
        <p:nvSpPr>
          <p:cNvPr id="1863" name="Google Shape;1863;p53"/>
          <p:cNvSpPr txBox="1"/>
          <p:nvPr>
            <p:ph idx="4294967295" type="body"/>
          </p:nvPr>
        </p:nvSpPr>
        <p:spPr>
          <a:xfrm>
            <a:off x="311700" y="1152475"/>
            <a:ext cx="8520600" cy="10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Char char="●"/>
            </a:pPr>
            <a:r>
              <a:rPr lang="en">
                <a:solidFill>
                  <a:srgbClr val="1C4587"/>
                </a:solidFill>
              </a:rPr>
              <a:t>More number of noodles sold during promotion </a:t>
            </a:r>
            <a:r>
              <a:rPr b="1" lang="en">
                <a:solidFill>
                  <a:srgbClr val="1C4587"/>
                </a:solidFill>
              </a:rPr>
              <a:t>on average</a:t>
            </a:r>
            <a:endParaRPr b="1">
              <a:solidFill>
                <a:srgbClr val="1C4587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Char char="○"/>
            </a:pPr>
            <a:r>
              <a:rPr lang="en">
                <a:solidFill>
                  <a:srgbClr val="1C4587"/>
                </a:solidFill>
              </a:rPr>
              <a:t>Shows a </a:t>
            </a:r>
            <a:r>
              <a:rPr b="1" lang="en">
                <a:solidFill>
                  <a:srgbClr val="1C4587"/>
                </a:solidFill>
              </a:rPr>
              <a:t>similar trend</a:t>
            </a:r>
            <a:r>
              <a:rPr lang="en">
                <a:solidFill>
                  <a:srgbClr val="1C4587"/>
                </a:solidFill>
              </a:rPr>
              <a:t> with </a:t>
            </a:r>
            <a:r>
              <a:rPr b="1" lang="en">
                <a:solidFill>
                  <a:srgbClr val="1C4587"/>
                </a:solidFill>
              </a:rPr>
              <a:t>% Noodles over Time</a:t>
            </a:r>
            <a:r>
              <a:rPr lang="en">
                <a:solidFill>
                  <a:srgbClr val="1C4587"/>
                </a:solidFill>
              </a:rPr>
              <a:t> graph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1864" name="Google Shape;1864;p53"/>
          <p:cNvSpPr txBox="1"/>
          <p:nvPr/>
        </p:nvSpPr>
        <p:spPr>
          <a:xfrm>
            <a:off x="2356950" y="4316250"/>
            <a:ext cx="44301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Fig 6.</a:t>
            </a:r>
            <a:r>
              <a:rPr lang="en" sz="800">
                <a:solidFill>
                  <a:schemeClr val="dk1"/>
                </a:solidFill>
              </a:rPr>
              <a:t> Graph represents the total numbers  of noodles sold each day over recorded time period. </a:t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8" name="Shape 1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9" name="Google Shape;1869;p54"/>
          <p:cNvSpPr/>
          <p:nvPr/>
        </p:nvSpPr>
        <p:spPr>
          <a:xfrm rot="3011561">
            <a:off x="8491712" y="4268297"/>
            <a:ext cx="1345837" cy="1286867"/>
          </a:xfrm>
          <a:custGeom>
            <a:rect b="b" l="l" r="r" t="t"/>
            <a:pathLst>
              <a:path extrusionOk="0" h="20404" w="21339">
                <a:moveTo>
                  <a:pt x="95" y="0"/>
                </a:moveTo>
                <a:cubicBezTo>
                  <a:pt x="50" y="0"/>
                  <a:pt x="0" y="36"/>
                  <a:pt x="12" y="93"/>
                </a:cubicBezTo>
                <a:cubicBezTo>
                  <a:pt x="485" y="2330"/>
                  <a:pt x="1054" y="4567"/>
                  <a:pt x="1680" y="6766"/>
                </a:cubicBezTo>
                <a:cubicBezTo>
                  <a:pt x="2324" y="8965"/>
                  <a:pt x="3045" y="11126"/>
                  <a:pt x="3822" y="13249"/>
                </a:cubicBezTo>
                <a:cubicBezTo>
                  <a:pt x="4220" y="14330"/>
                  <a:pt x="4618" y="15391"/>
                  <a:pt x="5054" y="16453"/>
                </a:cubicBezTo>
                <a:cubicBezTo>
                  <a:pt x="5225" y="16889"/>
                  <a:pt x="5433" y="17287"/>
                  <a:pt x="5699" y="17666"/>
                </a:cubicBezTo>
                <a:cubicBezTo>
                  <a:pt x="5926" y="17988"/>
                  <a:pt x="6267" y="18216"/>
                  <a:pt x="6646" y="18348"/>
                </a:cubicBezTo>
                <a:cubicBezTo>
                  <a:pt x="6705" y="18361"/>
                  <a:pt x="6764" y="18368"/>
                  <a:pt x="6823" y="18368"/>
                </a:cubicBezTo>
                <a:cubicBezTo>
                  <a:pt x="7107" y="18368"/>
                  <a:pt x="7384" y="18221"/>
                  <a:pt x="7556" y="17969"/>
                </a:cubicBezTo>
                <a:cubicBezTo>
                  <a:pt x="7746" y="17609"/>
                  <a:pt x="7784" y="17173"/>
                  <a:pt x="7708" y="16775"/>
                </a:cubicBezTo>
                <a:cubicBezTo>
                  <a:pt x="7519" y="15770"/>
                  <a:pt x="7253" y="14784"/>
                  <a:pt x="6893" y="13837"/>
                </a:cubicBezTo>
                <a:cubicBezTo>
                  <a:pt x="6248" y="11941"/>
                  <a:pt x="5414" y="9969"/>
                  <a:pt x="5528" y="7922"/>
                </a:cubicBezTo>
                <a:cubicBezTo>
                  <a:pt x="5543" y="7707"/>
                  <a:pt x="5559" y="7504"/>
                  <a:pt x="5594" y="7294"/>
                </a:cubicBezTo>
                <a:lnTo>
                  <a:pt x="5594" y="7294"/>
                </a:lnTo>
                <a:cubicBezTo>
                  <a:pt x="6312" y="7702"/>
                  <a:pt x="6661" y="8502"/>
                  <a:pt x="6893" y="9268"/>
                </a:cubicBezTo>
                <a:cubicBezTo>
                  <a:pt x="7234" y="10349"/>
                  <a:pt x="7519" y="11467"/>
                  <a:pt x="7822" y="12567"/>
                </a:cubicBezTo>
                <a:lnTo>
                  <a:pt x="8789" y="16036"/>
                </a:lnTo>
                <a:cubicBezTo>
                  <a:pt x="8940" y="16604"/>
                  <a:pt x="9111" y="17173"/>
                  <a:pt x="9263" y="17742"/>
                </a:cubicBezTo>
                <a:cubicBezTo>
                  <a:pt x="9376" y="18216"/>
                  <a:pt x="9509" y="18652"/>
                  <a:pt x="9699" y="19107"/>
                </a:cubicBezTo>
                <a:cubicBezTo>
                  <a:pt x="9966" y="19713"/>
                  <a:pt x="10452" y="20404"/>
                  <a:pt x="11172" y="20404"/>
                </a:cubicBezTo>
                <a:cubicBezTo>
                  <a:pt x="11217" y="20404"/>
                  <a:pt x="11263" y="20401"/>
                  <a:pt x="11310" y="20396"/>
                </a:cubicBezTo>
                <a:cubicBezTo>
                  <a:pt x="11708" y="20339"/>
                  <a:pt x="12068" y="20092"/>
                  <a:pt x="12258" y="19732"/>
                </a:cubicBezTo>
                <a:cubicBezTo>
                  <a:pt x="12485" y="19334"/>
                  <a:pt x="12580" y="18860"/>
                  <a:pt x="12504" y="18405"/>
                </a:cubicBezTo>
                <a:cubicBezTo>
                  <a:pt x="12390" y="17855"/>
                  <a:pt x="12239" y="17306"/>
                  <a:pt x="12030" y="16794"/>
                </a:cubicBezTo>
                <a:cubicBezTo>
                  <a:pt x="11841" y="16263"/>
                  <a:pt x="11651" y="15713"/>
                  <a:pt x="11462" y="15183"/>
                </a:cubicBezTo>
                <a:cubicBezTo>
                  <a:pt x="11101" y="14083"/>
                  <a:pt x="10779" y="12965"/>
                  <a:pt x="10457" y="11865"/>
                </a:cubicBezTo>
                <a:cubicBezTo>
                  <a:pt x="10154" y="10766"/>
                  <a:pt x="9869" y="9628"/>
                  <a:pt x="9623" y="8491"/>
                </a:cubicBezTo>
                <a:cubicBezTo>
                  <a:pt x="9414" y="7486"/>
                  <a:pt x="9168" y="6424"/>
                  <a:pt x="9414" y="5420"/>
                </a:cubicBezTo>
                <a:cubicBezTo>
                  <a:pt x="9462" y="5197"/>
                  <a:pt x="9536" y="5002"/>
                  <a:pt x="9626" y="4810"/>
                </a:cubicBezTo>
                <a:lnTo>
                  <a:pt x="9626" y="4810"/>
                </a:lnTo>
                <a:cubicBezTo>
                  <a:pt x="11118" y="5773"/>
                  <a:pt x="11814" y="7472"/>
                  <a:pt x="12239" y="9135"/>
                </a:cubicBezTo>
                <a:cubicBezTo>
                  <a:pt x="12485" y="10026"/>
                  <a:pt x="12637" y="10936"/>
                  <a:pt x="12807" y="11846"/>
                </a:cubicBezTo>
                <a:cubicBezTo>
                  <a:pt x="13035" y="13040"/>
                  <a:pt x="13300" y="14216"/>
                  <a:pt x="13623" y="15391"/>
                </a:cubicBezTo>
                <a:cubicBezTo>
                  <a:pt x="13945" y="16547"/>
                  <a:pt x="14324" y="17723"/>
                  <a:pt x="14741" y="18879"/>
                </a:cubicBezTo>
                <a:cubicBezTo>
                  <a:pt x="14912" y="19315"/>
                  <a:pt x="15063" y="19827"/>
                  <a:pt x="15480" y="20092"/>
                </a:cubicBezTo>
                <a:cubicBezTo>
                  <a:pt x="15595" y="20165"/>
                  <a:pt x="15723" y="20199"/>
                  <a:pt x="15849" y="20199"/>
                </a:cubicBezTo>
                <a:cubicBezTo>
                  <a:pt x="16119" y="20199"/>
                  <a:pt x="16382" y="20042"/>
                  <a:pt x="16485" y="19770"/>
                </a:cubicBezTo>
                <a:cubicBezTo>
                  <a:pt x="16694" y="19334"/>
                  <a:pt x="16675" y="18765"/>
                  <a:pt x="16656" y="18292"/>
                </a:cubicBezTo>
                <a:cubicBezTo>
                  <a:pt x="16637" y="17723"/>
                  <a:pt x="16542" y="17154"/>
                  <a:pt x="16428" y="16585"/>
                </a:cubicBezTo>
                <a:cubicBezTo>
                  <a:pt x="16125" y="15467"/>
                  <a:pt x="15746" y="14348"/>
                  <a:pt x="15291" y="13268"/>
                </a:cubicBezTo>
                <a:cubicBezTo>
                  <a:pt x="14419" y="10993"/>
                  <a:pt x="13793" y="8623"/>
                  <a:pt x="13433" y="6216"/>
                </a:cubicBezTo>
                <a:cubicBezTo>
                  <a:pt x="13360" y="5689"/>
                  <a:pt x="13392" y="4465"/>
                  <a:pt x="14163" y="4465"/>
                </a:cubicBezTo>
                <a:cubicBezTo>
                  <a:pt x="14197" y="4465"/>
                  <a:pt x="14231" y="4467"/>
                  <a:pt x="14267" y="4472"/>
                </a:cubicBezTo>
                <a:cubicBezTo>
                  <a:pt x="14741" y="4548"/>
                  <a:pt x="15025" y="5060"/>
                  <a:pt x="15234" y="5439"/>
                </a:cubicBezTo>
                <a:cubicBezTo>
                  <a:pt x="15499" y="5913"/>
                  <a:pt x="15727" y="6406"/>
                  <a:pt x="15935" y="6898"/>
                </a:cubicBezTo>
                <a:cubicBezTo>
                  <a:pt x="16732" y="8946"/>
                  <a:pt x="17111" y="11107"/>
                  <a:pt x="17452" y="13268"/>
                </a:cubicBezTo>
                <a:cubicBezTo>
                  <a:pt x="17623" y="14348"/>
                  <a:pt x="17793" y="15429"/>
                  <a:pt x="18002" y="16510"/>
                </a:cubicBezTo>
                <a:cubicBezTo>
                  <a:pt x="18096" y="17040"/>
                  <a:pt x="18229" y="17590"/>
                  <a:pt x="18362" y="18121"/>
                </a:cubicBezTo>
                <a:cubicBezTo>
                  <a:pt x="18476" y="18557"/>
                  <a:pt x="18627" y="19031"/>
                  <a:pt x="18968" y="19334"/>
                </a:cubicBezTo>
                <a:cubicBezTo>
                  <a:pt x="19197" y="19533"/>
                  <a:pt x="19456" y="19618"/>
                  <a:pt x="19715" y="19618"/>
                </a:cubicBezTo>
                <a:cubicBezTo>
                  <a:pt x="20273" y="19618"/>
                  <a:pt x="20833" y="19220"/>
                  <a:pt x="21092" y="18690"/>
                </a:cubicBezTo>
                <a:cubicBezTo>
                  <a:pt x="21300" y="18178"/>
                  <a:pt x="21338" y="17628"/>
                  <a:pt x="21205" y="17078"/>
                </a:cubicBezTo>
                <a:cubicBezTo>
                  <a:pt x="21111" y="16472"/>
                  <a:pt x="20902" y="15884"/>
                  <a:pt x="20731" y="15277"/>
                </a:cubicBezTo>
                <a:lnTo>
                  <a:pt x="18684" y="7903"/>
                </a:lnTo>
                <a:cubicBezTo>
                  <a:pt x="18514" y="7315"/>
                  <a:pt x="18362" y="6728"/>
                  <a:pt x="18191" y="6102"/>
                </a:cubicBezTo>
                <a:cubicBezTo>
                  <a:pt x="18162" y="6043"/>
                  <a:pt x="18106" y="6015"/>
                  <a:pt x="18051" y="6015"/>
                </a:cubicBezTo>
                <a:cubicBezTo>
                  <a:pt x="17966" y="6015"/>
                  <a:pt x="17884" y="6082"/>
                  <a:pt x="17907" y="6197"/>
                </a:cubicBezTo>
                <a:cubicBezTo>
                  <a:pt x="18589" y="8623"/>
                  <a:pt x="19253" y="11050"/>
                  <a:pt x="19935" y="13476"/>
                </a:cubicBezTo>
                <a:lnTo>
                  <a:pt x="20428" y="15315"/>
                </a:lnTo>
                <a:cubicBezTo>
                  <a:pt x="20599" y="15903"/>
                  <a:pt x="20788" y="16491"/>
                  <a:pt x="20902" y="17078"/>
                </a:cubicBezTo>
                <a:cubicBezTo>
                  <a:pt x="21016" y="17609"/>
                  <a:pt x="21035" y="18216"/>
                  <a:pt x="20750" y="18690"/>
                </a:cubicBezTo>
                <a:cubicBezTo>
                  <a:pt x="20542" y="19050"/>
                  <a:pt x="20144" y="19296"/>
                  <a:pt x="19727" y="19334"/>
                </a:cubicBezTo>
                <a:cubicBezTo>
                  <a:pt x="19253" y="19334"/>
                  <a:pt x="18950" y="18917"/>
                  <a:pt x="18798" y="18519"/>
                </a:cubicBezTo>
                <a:cubicBezTo>
                  <a:pt x="18627" y="18026"/>
                  <a:pt x="18495" y="17533"/>
                  <a:pt x="18400" y="17040"/>
                </a:cubicBezTo>
                <a:cubicBezTo>
                  <a:pt x="18172" y="15979"/>
                  <a:pt x="17983" y="14898"/>
                  <a:pt x="17812" y="13837"/>
                </a:cubicBezTo>
                <a:cubicBezTo>
                  <a:pt x="17452" y="11713"/>
                  <a:pt x="17130" y="9571"/>
                  <a:pt x="16428" y="7524"/>
                </a:cubicBezTo>
                <a:cubicBezTo>
                  <a:pt x="16239" y="7031"/>
                  <a:pt x="16049" y="6538"/>
                  <a:pt x="15822" y="6064"/>
                </a:cubicBezTo>
                <a:cubicBezTo>
                  <a:pt x="15632" y="5590"/>
                  <a:pt x="15386" y="5154"/>
                  <a:pt x="15082" y="4756"/>
                </a:cubicBezTo>
                <a:cubicBezTo>
                  <a:pt x="14841" y="4446"/>
                  <a:pt x="14506" y="4199"/>
                  <a:pt x="14120" y="4199"/>
                </a:cubicBezTo>
                <a:cubicBezTo>
                  <a:pt x="14081" y="4199"/>
                  <a:pt x="14042" y="4201"/>
                  <a:pt x="14002" y="4207"/>
                </a:cubicBezTo>
                <a:cubicBezTo>
                  <a:pt x="13661" y="4282"/>
                  <a:pt x="13395" y="4529"/>
                  <a:pt x="13281" y="4851"/>
                </a:cubicBezTo>
                <a:cubicBezTo>
                  <a:pt x="13149" y="5230"/>
                  <a:pt x="13092" y="5609"/>
                  <a:pt x="13130" y="6007"/>
                </a:cubicBezTo>
                <a:cubicBezTo>
                  <a:pt x="13187" y="6538"/>
                  <a:pt x="13281" y="7088"/>
                  <a:pt x="13395" y="7619"/>
                </a:cubicBezTo>
                <a:cubicBezTo>
                  <a:pt x="13623" y="8794"/>
                  <a:pt x="13907" y="9969"/>
                  <a:pt x="14267" y="11126"/>
                </a:cubicBezTo>
                <a:cubicBezTo>
                  <a:pt x="14608" y="12244"/>
                  <a:pt x="15044" y="13344"/>
                  <a:pt x="15442" y="14443"/>
                </a:cubicBezTo>
                <a:cubicBezTo>
                  <a:pt x="15879" y="15524"/>
                  <a:pt x="16182" y="16642"/>
                  <a:pt x="16333" y="17799"/>
                </a:cubicBezTo>
                <a:cubicBezTo>
                  <a:pt x="16409" y="18329"/>
                  <a:pt x="16390" y="18879"/>
                  <a:pt x="16296" y="19410"/>
                </a:cubicBezTo>
                <a:cubicBezTo>
                  <a:pt x="16277" y="19618"/>
                  <a:pt x="16144" y="19789"/>
                  <a:pt x="15973" y="19884"/>
                </a:cubicBezTo>
                <a:cubicBezTo>
                  <a:pt x="15943" y="19889"/>
                  <a:pt x="15912" y="19892"/>
                  <a:pt x="15882" y="19892"/>
                </a:cubicBezTo>
                <a:cubicBezTo>
                  <a:pt x="15710" y="19892"/>
                  <a:pt x="15558" y="19802"/>
                  <a:pt x="15461" y="19656"/>
                </a:cubicBezTo>
                <a:cubicBezTo>
                  <a:pt x="15329" y="19467"/>
                  <a:pt x="15215" y="19258"/>
                  <a:pt x="15139" y="19031"/>
                </a:cubicBezTo>
                <a:cubicBezTo>
                  <a:pt x="15025" y="18746"/>
                  <a:pt x="14912" y="18481"/>
                  <a:pt x="14817" y="18197"/>
                </a:cubicBezTo>
                <a:cubicBezTo>
                  <a:pt x="14608" y="17628"/>
                  <a:pt x="14419" y="17059"/>
                  <a:pt x="14248" y="16491"/>
                </a:cubicBezTo>
                <a:cubicBezTo>
                  <a:pt x="13888" y="15353"/>
                  <a:pt x="13566" y="14178"/>
                  <a:pt x="13300" y="13003"/>
                </a:cubicBezTo>
                <a:cubicBezTo>
                  <a:pt x="13073" y="12017"/>
                  <a:pt x="12921" y="11031"/>
                  <a:pt x="12694" y="10045"/>
                </a:cubicBezTo>
                <a:cubicBezTo>
                  <a:pt x="12334" y="8377"/>
                  <a:pt x="11822" y="6576"/>
                  <a:pt x="10590" y="5306"/>
                </a:cubicBezTo>
                <a:cubicBezTo>
                  <a:pt x="10305" y="5022"/>
                  <a:pt x="9983" y="4756"/>
                  <a:pt x="9623" y="4548"/>
                </a:cubicBezTo>
                <a:cubicBezTo>
                  <a:pt x="9603" y="4534"/>
                  <a:pt x="9580" y="4528"/>
                  <a:pt x="9558" y="4528"/>
                </a:cubicBezTo>
                <a:cubicBezTo>
                  <a:pt x="9517" y="4528"/>
                  <a:pt x="9477" y="4549"/>
                  <a:pt x="9452" y="4586"/>
                </a:cubicBezTo>
                <a:cubicBezTo>
                  <a:pt x="8978" y="5458"/>
                  <a:pt x="9016" y="6481"/>
                  <a:pt x="9168" y="7448"/>
                </a:cubicBezTo>
                <a:cubicBezTo>
                  <a:pt x="9338" y="8510"/>
                  <a:pt x="9604" y="9571"/>
                  <a:pt x="9869" y="10633"/>
                </a:cubicBezTo>
                <a:cubicBezTo>
                  <a:pt x="10438" y="12832"/>
                  <a:pt x="11101" y="14993"/>
                  <a:pt x="11879" y="17135"/>
                </a:cubicBezTo>
                <a:cubicBezTo>
                  <a:pt x="12182" y="18007"/>
                  <a:pt x="12618" y="19182"/>
                  <a:pt x="11784" y="19922"/>
                </a:cubicBezTo>
                <a:cubicBezTo>
                  <a:pt x="11612" y="20082"/>
                  <a:pt x="11386" y="20166"/>
                  <a:pt x="11158" y="20166"/>
                </a:cubicBezTo>
                <a:cubicBezTo>
                  <a:pt x="11008" y="20166"/>
                  <a:pt x="10858" y="20130"/>
                  <a:pt x="10722" y="20055"/>
                </a:cubicBezTo>
                <a:cubicBezTo>
                  <a:pt x="10400" y="19827"/>
                  <a:pt x="10172" y="19524"/>
                  <a:pt x="10021" y="19182"/>
                </a:cubicBezTo>
                <a:cubicBezTo>
                  <a:pt x="9831" y="18784"/>
                  <a:pt x="9699" y="18367"/>
                  <a:pt x="9585" y="17950"/>
                </a:cubicBezTo>
                <a:lnTo>
                  <a:pt x="9111" y="16244"/>
                </a:lnTo>
                <a:lnTo>
                  <a:pt x="8125" y="12832"/>
                </a:lnTo>
                <a:cubicBezTo>
                  <a:pt x="7822" y="11732"/>
                  <a:pt x="7519" y="10614"/>
                  <a:pt x="7177" y="9514"/>
                </a:cubicBezTo>
                <a:cubicBezTo>
                  <a:pt x="6950" y="8737"/>
                  <a:pt x="6665" y="7903"/>
                  <a:pt x="6059" y="7353"/>
                </a:cubicBezTo>
                <a:cubicBezTo>
                  <a:pt x="5907" y="7221"/>
                  <a:pt x="5737" y="7107"/>
                  <a:pt x="5547" y="7012"/>
                </a:cubicBezTo>
                <a:cubicBezTo>
                  <a:pt x="5534" y="7008"/>
                  <a:pt x="5519" y="7005"/>
                  <a:pt x="5505" y="7005"/>
                </a:cubicBezTo>
                <a:cubicBezTo>
                  <a:pt x="5457" y="7005"/>
                  <a:pt x="5410" y="7030"/>
                  <a:pt x="5395" y="7088"/>
                </a:cubicBezTo>
                <a:cubicBezTo>
                  <a:pt x="5054" y="9041"/>
                  <a:pt x="5661" y="10936"/>
                  <a:pt x="6305" y="12775"/>
                </a:cubicBezTo>
                <a:cubicBezTo>
                  <a:pt x="6628" y="13723"/>
                  <a:pt x="6988" y="14671"/>
                  <a:pt x="7253" y="15638"/>
                </a:cubicBezTo>
                <a:cubicBezTo>
                  <a:pt x="7386" y="16093"/>
                  <a:pt x="7481" y="16566"/>
                  <a:pt x="7537" y="17059"/>
                </a:cubicBezTo>
                <a:cubicBezTo>
                  <a:pt x="7556" y="17457"/>
                  <a:pt x="7481" y="17969"/>
                  <a:pt x="7064" y="18121"/>
                </a:cubicBezTo>
                <a:cubicBezTo>
                  <a:pt x="6994" y="18147"/>
                  <a:pt x="6924" y="18158"/>
                  <a:pt x="6855" y="18158"/>
                </a:cubicBezTo>
                <a:cubicBezTo>
                  <a:pt x="6568" y="18158"/>
                  <a:pt x="6295" y="17959"/>
                  <a:pt x="6097" y="17761"/>
                </a:cubicBezTo>
                <a:cubicBezTo>
                  <a:pt x="5774" y="17438"/>
                  <a:pt x="5547" y="17059"/>
                  <a:pt x="5376" y="16642"/>
                </a:cubicBezTo>
                <a:cubicBezTo>
                  <a:pt x="4959" y="15619"/>
                  <a:pt x="4561" y="14595"/>
                  <a:pt x="4182" y="13571"/>
                </a:cubicBezTo>
                <a:cubicBezTo>
                  <a:pt x="3405" y="11505"/>
                  <a:pt x="2703" y="9401"/>
                  <a:pt x="2059" y="7278"/>
                </a:cubicBezTo>
                <a:cubicBezTo>
                  <a:pt x="1414" y="5154"/>
                  <a:pt x="846" y="3012"/>
                  <a:pt x="334" y="851"/>
                </a:cubicBezTo>
                <a:cubicBezTo>
                  <a:pt x="277" y="586"/>
                  <a:pt x="220" y="320"/>
                  <a:pt x="163" y="55"/>
                </a:cubicBezTo>
                <a:cubicBezTo>
                  <a:pt x="156" y="17"/>
                  <a:pt x="126" y="0"/>
                  <a:pt x="95" y="0"/>
                </a:cubicBezTo>
                <a:close/>
              </a:path>
            </a:pathLst>
          </a:custGeom>
          <a:solidFill>
            <a:srgbClr val="1C5F6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0" name="Google Shape;1870;p54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rgbClr val="1C4587"/>
                </a:solidFill>
              </a:rPr>
              <a:t>Results</a:t>
            </a:r>
            <a:endParaRPr sz="2500">
              <a:solidFill>
                <a:srgbClr val="1C4587"/>
              </a:solidFill>
            </a:endParaRPr>
          </a:p>
        </p:txBody>
      </p:sp>
      <p:sp>
        <p:nvSpPr>
          <p:cNvPr id="1871" name="Google Shape;1871;p54"/>
          <p:cNvSpPr txBox="1"/>
          <p:nvPr>
            <p:ph idx="4294967295" type="body"/>
          </p:nvPr>
        </p:nvSpPr>
        <p:spPr>
          <a:xfrm>
            <a:off x="311700" y="1152475"/>
            <a:ext cx="8520600" cy="23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Char char="●"/>
            </a:pPr>
            <a:r>
              <a:rPr lang="en">
                <a:solidFill>
                  <a:srgbClr val="1C4587"/>
                </a:solidFill>
              </a:rPr>
              <a:t>Little to no difference in % Noodle distribution and Noodle Sales after the event when compared to before the event</a:t>
            </a:r>
            <a:endParaRPr>
              <a:solidFill>
                <a:srgbClr val="1C4587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Char char="○"/>
            </a:pPr>
            <a:r>
              <a:rPr lang="en">
                <a:solidFill>
                  <a:srgbClr val="1C4587"/>
                </a:solidFill>
              </a:rPr>
              <a:t>Outliers present</a:t>
            </a:r>
            <a:endParaRPr>
              <a:solidFill>
                <a:srgbClr val="1C4587"/>
              </a:solidFill>
            </a:endParaRPr>
          </a:p>
        </p:txBody>
      </p:sp>
      <p:pic>
        <p:nvPicPr>
          <p:cNvPr id="1872" name="Google Shape;187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4800" y="2393424"/>
            <a:ext cx="3799275" cy="225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3" name="Google Shape;1873;p54"/>
          <p:cNvPicPr preferRelativeResize="0"/>
          <p:nvPr/>
        </p:nvPicPr>
        <p:blipFill rotWithShape="1">
          <a:blip r:embed="rId4">
            <a:alphaModFix/>
          </a:blip>
          <a:srcRect b="1166" l="0" r="0" t="0"/>
          <a:stretch/>
        </p:blipFill>
        <p:spPr>
          <a:xfrm>
            <a:off x="583475" y="2449925"/>
            <a:ext cx="3678625" cy="214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4" name="Google Shape;1874;p54"/>
          <p:cNvSpPr txBox="1"/>
          <p:nvPr/>
        </p:nvSpPr>
        <p:spPr>
          <a:xfrm>
            <a:off x="739825" y="4520875"/>
            <a:ext cx="36537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Fig 7.</a:t>
            </a:r>
            <a:r>
              <a:rPr lang="en" sz="800">
                <a:solidFill>
                  <a:schemeClr val="dk1"/>
                </a:solidFill>
              </a:rPr>
              <a:t> Bar graph of </a:t>
            </a:r>
            <a:r>
              <a:rPr lang="en" sz="800">
                <a:solidFill>
                  <a:schemeClr val="dk1"/>
                </a:solidFill>
              </a:rPr>
              <a:t>% of net sales composed by noodles before and after the promotional event. Used to evaluate noodle sale retention, or long-lasting effects of promotional event.</a:t>
            </a:r>
            <a:endParaRPr b="1" sz="800">
              <a:solidFill>
                <a:srgbClr val="FF0000"/>
              </a:solidFill>
            </a:endParaRPr>
          </a:p>
        </p:txBody>
      </p:sp>
      <p:sp>
        <p:nvSpPr>
          <p:cNvPr id="1875" name="Google Shape;1875;p54"/>
          <p:cNvSpPr txBox="1"/>
          <p:nvPr/>
        </p:nvSpPr>
        <p:spPr>
          <a:xfrm>
            <a:off x="4771075" y="4520875"/>
            <a:ext cx="39774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Fig 8.</a:t>
            </a:r>
            <a:r>
              <a:rPr lang="en" sz="800">
                <a:solidFill>
                  <a:schemeClr val="dk1"/>
                </a:solidFill>
              </a:rPr>
              <a:t> Bar graph shows average number of noodle sales per day before and after event. Also used to evaluate noodle sale retention, or long-lasting effects of promotional event.</a:t>
            </a:r>
            <a:endParaRPr b="1" sz="8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79" name="Shape 18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0" name="Google Shape;1880;p55"/>
          <p:cNvSpPr txBox="1"/>
          <p:nvPr>
            <p:ph idx="2" type="title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881" name="Google Shape;1881;p55"/>
          <p:cNvSpPr txBox="1"/>
          <p:nvPr>
            <p:ph type="ctrTitle"/>
          </p:nvPr>
        </p:nvSpPr>
        <p:spPr>
          <a:xfrm>
            <a:off x="1858950" y="2659675"/>
            <a:ext cx="5426100" cy="7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 Confounding Variable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5" name="Shape 1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6" name="Google Shape;1886;p56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1C4587"/>
                </a:solidFill>
              </a:rPr>
              <a:t>Possible Confounding Variable</a:t>
            </a:r>
            <a:endParaRPr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1887" name="Google Shape;1887;p56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Char char="●"/>
            </a:pPr>
            <a:r>
              <a:rPr lang="en">
                <a:solidFill>
                  <a:srgbClr val="1C4587"/>
                </a:solidFill>
              </a:rPr>
              <a:t>Considered </a:t>
            </a:r>
            <a:r>
              <a:rPr b="1" lang="en">
                <a:solidFill>
                  <a:srgbClr val="1C4587"/>
                </a:solidFill>
              </a:rPr>
              <a:t>confounding variables</a:t>
            </a:r>
            <a:r>
              <a:rPr lang="en">
                <a:solidFill>
                  <a:srgbClr val="1C4587"/>
                </a:solidFill>
              </a:rPr>
              <a:t> that could have affected the results</a:t>
            </a:r>
            <a:endParaRPr>
              <a:solidFill>
                <a:srgbClr val="1C4587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Char char="○"/>
            </a:pPr>
            <a:r>
              <a:rPr lang="en">
                <a:solidFill>
                  <a:srgbClr val="1C4587"/>
                </a:solidFill>
              </a:rPr>
              <a:t>Such as </a:t>
            </a:r>
            <a:r>
              <a:rPr b="1" lang="en">
                <a:solidFill>
                  <a:srgbClr val="1C4587"/>
                </a:solidFill>
              </a:rPr>
              <a:t>temperature</a:t>
            </a:r>
            <a:endParaRPr>
              <a:solidFill>
                <a:srgbClr val="1C4587"/>
              </a:solidFill>
            </a:endParaRPr>
          </a:p>
        </p:txBody>
      </p:sp>
      <p:pic>
        <p:nvPicPr>
          <p:cNvPr id="1888" name="Google Shape;188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7350" y="2173350"/>
            <a:ext cx="5829300" cy="229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889" name="Google Shape;1889;p56"/>
          <p:cNvSpPr txBox="1"/>
          <p:nvPr/>
        </p:nvSpPr>
        <p:spPr>
          <a:xfrm>
            <a:off x="1596975" y="4443700"/>
            <a:ext cx="26526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Fig 9.</a:t>
            </a:r>
            <a:r>
              <a:rPr b="1" lang="en" sz="800">
                <a:solidFill>
                  <a:schemeClr val="dk1"/>
                </a:solidFill>
              </a:rPr>
              <a:t> </a:t>
            </a:r>
            <a:r>
              <a:rPr lang="en" sz="800">
                <a:solidFill>
                  <a:schemeClr val="dk1"/>
                </a:solidFill>
              </a:rPr>
              <a:t>Public dataset of temperatures in the area from https://ipm.ucanr.edu/.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1" name="Shape 1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2" name="Google Shape;1652;p39"/>
          <p:cNvSpPr txBox="1"/>
          <p:nvPr>
            <p:ph idx="21" type="ctrTitle"/>
          </p:nvPr>
        </p:nvSpPr>
        <p:spPr>
          <a:xfrm>
            <a:off x="720000" y="342524"/>
            <a:ext cx="7704000" cy="5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pic>
        <p:nvPicPr>
          <p:cNvPr id="1653" name="Google Shape;1653;p39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3294245" y="33654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4" name="Google Shape;1654;p39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759925" y="33654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5" name="Google Shape;1655;p39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5822947" y="33654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6" name="Google Shape;1656;p39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759925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7" name="Google Shape;1657;p39"/>
          <p:cNvPicPr preferRelativeResize="0"/>
          <p:nvPr/>
        </p:nvPicPr>
        <p:blipFill>
          <a:blip r:embed="rId3">
            <a:alphaModFix amt="64000"/>
          </a:blip>
          <a:stretch>
            <a:fillRect/>
          </a:stretch>
        </p:blipFill>
        <p:spPr>
          <a:xfrm>
            <a:off x="5822959" y="1601700"/>
            <a:ext cx="842174" cy="708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8" name="Google Shape;1658;p39"/>
          <p:cNvPicPr preferRelativeResize="0"/>
          <p:nvPr/>
        </p:nvPicPr>
        <p:blipFill>
          <a:blip r:embed="rId4">
            <a:alphaModFix amt="82000"/>
          </a:blip>
          <a:stretch>
            <a:fillRect/>
          </a:stretch>
        </p:blipFill>
        <p:spPr>
          <a:xfrm>
            <a:off x="3294234" y="1601697"/>
            <a:ext cx="842174" cy="708408"/>
          </a:xfrm>
          <a:prstGeom prst="rect">
            <a:avLst/>
          </a:prstGeom>
          <a:noFill/>
          <a:ln>
            <a:noFill/>
          </a:ln>
        </p:spPr>
      </p:pic>
      <p:sp>
        <p:nvSpPr>
          <p:cNvPr id="1659" name="Google Shape;1659;p39"/>
          <p:cNvSpPr txBox="1"/>
          <p:nvPr>
            <p:ph type="title"/>
          </p:nvPr>
        </p:nvSpPr>
        <p:spPr>
          <a:xfrm>
            <a:off x="3170031" y="3417401"/>
            <a:ext cx="1036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1660" name="Google Shape;1660;p39"/>
          <p:cNvSpPr txBox="1"/>
          <p:nvPr>
            <p:ph idx="2" type="title"/>
          </p:nvPr>
        </p:nvSpPr>
        <p:spPr>
          <a:xfrm>
            <a:off x="5686543" y="3417401"/>
            <a:ext cx="1036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661" name="Google Shape;1661;p39"/>
          <p:cNvSpPr txBox="1"/>
          <p:nvPr>
            <p:ph idx="3" type="title"/>
          </p:nvPr>
        </p:nvSpPr>
        <p:spPr>
          <a:xfrm>
            <a:off x="5697526" y="1667000"/>
            <a:ext cx="1036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1662" name="Google Shape;1662;p39"/>
          <p:cNvSpPr txBox="1"/>
          <p:nvPr>
            <p:ph idx="4" type="title"/>
          </p:nvPr>
        </p:nvSpPr>
        <p:spPr>
          <a:xfrm>
            <a:off x="637282" y="3444201"/>
            <a:ext cx="1036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663" name="Google Shape;1663;p39"/>
          <p:cNvSpPr txBox="1"/>
          <p:nvPr>
            <p:ph idx="5" type="title"/>
          </p:nvPr>
        </p:nvSpPr>
        <p:spPr>
          <a:xfrm>
            <a:off x="637282" y="1667000"/>
            <a:ext cx="1036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64" name="Google Shape;1664;p39"/>
          <p:cNvSpPr txBox="1"/>
          <p:nvPr>
            <p:ph idx="6" type="title"/>
          </p:nvPr>
        </p:nvSpPr>
        <p:spPr>
          <a:xfrm>
            <a:off x="3170031" y="1667000"/>
            <a:ext cx="1036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665" name="Google Shape;1665;p39"/>
          <p:cNvSpPr txBox="1"/>
          <p:nvPr>
            <p:ph idx="7" type="ctrTitle"/>
          </p:nvPr>
        </p:nvSpPr>
        <p:spPr>
          <a:xfrm>
            <a:off x="4155523" y="3658525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Possible</a:t>
            </a:r>
            <a:r>
              <a:rPr lang="en"/>
              <a:t> Confounding Variable</a:t>
            </a:r>
            <a:endParaRPr/>
          </a:p>
        </p:txBody>
      </p:sp>
      <p:sp>
        <p:nvSpPr>
          <p:cNvPr id="1666" name="Google Shape;1666;p39"/>
          <p:cNvSpPr txBox="1"/>
          <p:nvPr>
            <p:ph idx="8" type="ctrTitle"/>
          </p:nvPr>
        </p:nvSpPr>
        <p:spPr>
          <a:xfrm>
            <a:off x="6688381" y="35081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Reflection</a:t>
            </a:r>
            <a:endParaRPr/>
          </a:p>
        </p:txBody>
      </p:sp>
      <p:sp>
        <p:nvSpPr>
          <p:cNvPr id="1667" name="Google Shape;1667;p39"/>
          <p:cNvSpPr txBox="1"/>
          <p:nvPr>
            <p:ph idx="13" type="ctrTitle"/>
          </p:nvPr>
        </p:nvSpPr>
        <p:spPr>
          <a:xfrm>
            <a:off x="6688650" y="17309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Analysis</a:t>
            </a:r>
            <a:endParaRPr/>
          </a:p>
        </p:txBody>
      </p:sp>
      <p:sp>
        <p:nvSpPr>
          <p:cNvPr id="1668" name="Google Shape;1668;p39"/>
          <p:cNvSpPr txBox="1"/>
          <p:nvPr>
            <p:ph idx="15" type="ctrTitle"/>
          </p:nvPr>
        </p:nvSpPr>
        <p:spPr>
          <a:xfrm>
            <a:off x="1622668" y="34813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1669" name="Google Shape;1669;p39"/>
          <p:cNvSpPr txBox="1"/>
          <p:nvPr>
            <p:ph idx="17" type="ctrTitle"/>
          </p:nvPr>
        </p:nvSpPr>
        <p:spPr>
          <a:xfrm>
            <a:off x="1631843" y="17309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</a:t>
            </a:r>
            <a:endParaRPr/>
          </a:p>
        </p:txBody>
      </p:sp>
      <p:sp>
        <p:nvSpPr>
          <p:cNvPr id="1670" name="Google Shape;1670;p39"/>
          <p:cNvSpPr txBox="1"/>
          <p:nvPr>
            <p:ph idx="19" type="ctrTitle"/>
          </p:nvPr>
        </p:nvSpPr>
        <p:spPr>
          <a:xfrm>
            <a:off x="4160243" y="1730900"/>
            <a:ext cx="1821000" cy="45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3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57"/>
          <p:cNvSpPr txBox="1"/>
          <p:nvPr>
            <p:ph idx="4294967295" type="body"/>
          </p:nvPr>
        </p:nvSpPr>
        <p:spPr>
          <a:xfrm>
            <a:off x="230975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Char char="●"/>
            </a:pPr>
            <a:r>
              <a:rPr b="1" lang="en">
                <a:solidFill>
                  <a:srgbClr val="1C4587"/>
                </a:solidFill>
              </a:rPr>
              <a:t>Higher average</a:t>
            </a:r>
            <a:r>
              <a:rPr lang="en">
                <a:solidFill>
                  <a:srgbClr val="1C4587"/>
                </a:solidFill>
              </a:rPr>
              <a:t> max air temperature resulted in </a:t>
            </a:r>
            <a:r>
              <a:rPr b="1" lang="en">
                <a:solidFill>
                  <a:srgbClr val="1C4587"/>
                </a:solidFill>
              </a:rPr>
              <a:t>higher % noodle sales</a:t>
            </a:r>
            <a:endParaRPr b="1">
              <a:solidFill>
                <a:srgbClr val="1C4587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Char char="○"/>
            </a:pPr>
            <a:r>
              <a:rPr lang="en">
                <a:solidFill>
                  <a:srgbClr val="1C4587"/>
                </a:solidFill>
              </a:rPr>
              <a:t>Difficult</a:t>
            </a:r>
            <a:r>
              <a:rPr lang="en">
                <a:solidFill>
                  <a:srgbClr val="1C4587"/>
                </a:solidFill>
              </a:rPr>
              <a:t> to state the increase in the % noodle sales were solely due to the the promotion</a:t>
            </a:r>
            <a:endParaRPr>
              <a:solidFill>
                <a:srgbClr val="1C4587"/>
              </a:solidFill>
            </a:endParaRPr>
          </a:p>
        </p:txBody>
      </p:sp>
      <p:pic>
        <p:nvPicPr>
          <p:cNvPr id="1895" name="Google Shape;1895;p57"/>
          <p:cNvPicPr preferRelativeResize="0"/>
          <p:nvPr/>
        </p:nvPicPr>
        <p:blipFill rotWithShape="1">
          <a:blip r:embed="rId3">
            <a:alphaModFix/>
          </a:blip>
          <a:srcRect b="832" l="0" r="0" t="0"/>
          <a:stretch/>
        </p:blipFill>
        <p:spPr>
          <a:xfrm>
            <a:off x="592413" y="1764375"/>
            <a:ext cx="3753425" cy="288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6" name="Google Shape;1896;p57"/>
          <p:cNvPicPr preferRelativeResize="0"/>
          <p:nvPr/>
        </p:nvPicPr>
        <p:blipFill rotWithShape="1">
          <a:blip r:embed="rId4">
            <a:alphaModFix/>
          </a:blip>
          <a:srcRect b="1009" l="0" r="0" t="0"/>
          <a:stretch/>
        </p:blipFill>
        <p:spPr>
          <a:xfrm>
            <a:off x="4636713" y="1761675"/>
            <a:ext cx="3753425" cy="2889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97" name="Google Shape;1897;p57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1C4587"/>
                </a:solidFill>
              </a:rPr>
              <a:t>Possible Confounding Variable</a:t>
            </a:r>
            <a:endParaRPr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1898" name="Google Shape;1898;p57"/>
          <p:cNvSpPr txBox="1"/>
          <p:nvPr/>
        </p:nvSpPr>
        <p:spPr>
          <a:xfrm>
            <a:off x="794225" y="4540375"/>
            <a:ext cx="35517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Fig 10.</a:t>
            </a:r>
            <a:r>
              <a:rPr b="1" lang="en" sz="800">
                <a:solidFill>
                  <a:schemeClr val="dk1"/>
                </a:solidFill>
              </a:rPr>
              <a:t> </a:t>
            </a:r>
            <a:r>
              <a:rPr lang="en" sz="800">
                <a:solidFill>
                  <a:schemeClr val="dk1"/>
                </a:solidFill>
              </a:rPr>
              <a:t>Scatter plot of the highest temperature measured at 1.5 meters vs. % net sales composed of noodles.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1899" name="Google Shape;1899;p57"/>
          <p:cNvSpPr txBox="1"/>
          <p:nvPr/>
        </p:nvSpPr>
        <p:spPr>
          <a:xfrm>
            <a:off x="4636725" y="4540375"/>
            <a:ext cx="33942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Fig 11.</a:t>
            </a:r>
            <a:r>
              <a:rPr b="1" lang="en" sz="800">
                <a:solidFill>
                  <a:schemeClr val="dk1"/>
                </a:solidFill>
              </a:rPr>
              <a:t> </a:t>
            </a:r>
            <a:r>
              <a:rPr lang="en" sz="800">
                <a:solidFill>
                  <a:schemeClr val="dk1"/>
                </a:solidFill>
              </a:rPr>
              <a:t>Scatter plot of the lowest temperature measured at 1.5 meters vs. % net sales composed of noodles.</a:t>
            </a:r>
            <a:endParaRPr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3" name="Shape 1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4" name="Google Shape;1904;p58"/>
          <p:cNvSpPr txBox="1"/>
          <p:nvPr>
            <p:ph idx="4294967295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800"/>
              <a:buChar char="●"/>
            </a:pPr>
            <a:r>
              <a:rPr b="1" lang="en">
                <a:solidFill>
                  <a:srgbClr val="1C4587"/>
                </a:solidFill>
              </a:rPr>
              <a:t>Higher average</a:t>
            </a:r>
            <a:r>
              <a:rPr lang="en">
                <a:solidFill>
                  <a:srgbClr val="1C4587"/>
                </a:solidFill>
              </a:rPr>
              <a:t> max air temperature resulted in </a:t>
            </a:r>
            <a:r>
              <a:rPr b="1" lang="en">
                <a:solidFill>
                  <a:srgbClr val="1C4587"/>
                </a:solidFill>
              </a:rPr>
              <a:t>higher % noodle sales</a:t>
            </a:r>
            <a:endParaRPr b="1">
              <a:solidFill>
                <a:srgbClr val="1C4587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Char char="○"/>
            </a:pPr>
            <a:r>
              <a:rPr lang="en">
                <a:solidFill>
                  <a:srgbClr val="1C4587"/>
                </a:solidFill>
              </a:rPr>
              <a:t>Difficult to state the increase in the % noodle sales were solely due to the the promotion</a:t>
            </a:r>
            <a:endParaRPr>
              <a:solidFill>
                <a:srgbClr val="1C4587"/>
              </a:solidFill>
            </a:endParaRPr>
          </a:p>
        </p:txBody>
      </p:sp>
      <p:pic>
        <p:nvPicPr>
          <p:cNvPr id="1905" name="Google Shape;1905;p58"/>
          <p:cNvPicPr preferRelativeResize="0"/>
          <p:nvPr/>
        </p:nvPicPr>
        <p:blipFill rotWithShape="1">
          <a:blip r:embed="rId3">
            <a:alphaModFix/>
          </a:blip>
          <a:srcRect b="1477" l="0" r="0" t="0"/>
          <a:stretch/>
        </p:blipFill>
        <p:spPr>
          <a:xfrm>
            <a:off x="2774688" y="1886375"/>
            <a:ext cx="3594624" cy="27731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6" name="Google Shape;1906;p58"/>
          <p:cNvSpPr txBox="1"/>
          <p:nvPr>
            <p:ph idx="4294967295"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>
                <a:solidFill>
                  <a:srgbClr val="1C4587"/>
                </a:solidFill>
              </a:rPr>
              <a:t>Possible Confounding Variable</a:t>
            </a:r>
            <a:endParaRPr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1907" name="Google Shape;1907;p58"/>
          <p:cNvSpPr txBox="1"/>
          <p:nvPr/>
        </p:nvSpPr>
        <p:spPr>
          <a:xfrm>
            <a:off x="3008475" y="4607600"/>
            <a:ext cx="3551700" cy="3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</a:rPr>
              <a:t>Fig 12.</a:t>
            </a:r>
            <a:r>
              <a:rPr b="1" lang="en" sz="800">
                <a:solidFill>
                  <a:schemeClr val="dk1"/>
                </a:solidFill>
              </a:rPr>
              <a:t> </a:t>
            </a:r>
            <a:r>
              <a:rPr lang="en" sz="800">
                <a:solidFill>
                  <a:schemeClr val="dk1"/>
                </a:solidFill>
              </a:rPr>
              <a:t>Scatter plot of the average highest temperature measured at 1.5 meters for each month vs. % net sales composed of noodles.</a:t>
            </a:r>
            <a:endParaRPr b="1" sz="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1" name="Shape 1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2" name="Google Shape;1912;p59"/>
          <p:cNvSpPr txBox="1"/>
          <p:nvPr>
            <p:ph idx="2" type="title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1913" name="Google Shape;1913;p59"/>
          <p:cNvSpPr txBox="1"/>
          <p:nvPr>
            <p:ph type="ctrTitle"/>
          </p:nvPr>
        </p:nvSpPr>
        <p:spPr>
          <a:xfrm>
            <a:off x="1858950" y="2659675"/>
            <a:ext cx="5426100" cy="7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Reflection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7" name="Shape 1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8" name="Google Shape;1918;p60"/>
          <p:cNvSpPr txBox="1"/>
          <p:nvPr>
            <p:ph idx="8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Goals</a:t>
            </a:r>
            <a:endParaRPr>
              <a:solidFill>
                <a:srgbClr val="1C4587"/>
              </a:solidFill>
            </a:endParaRPr>
          </a:p>
        </p:txBody>
      </p:sp>
      <p:pic>
        <p:nvPicPr>
          <p:cNvPr id="1919" name="Google Shape;1919;p60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flipH="1" rot="-1128988">
            <a:off x="1150693" y="1135927"/>
            <a:ext cx="1298899" cy="912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0" name="Google Shape;1920;p60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flipH="1" rot="-1128988">
            <a:off x="6664868" y="1135905"/>
            <a:ext cx="1298899" cy="912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1" name="Google Shape;1921;p60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flipH="1" rot="-1128988">
            <a:off x="3785868" y="3365990"/>
            <a:ext cx="1298899" cy="912343"/>
          </a:xfrm>
          <a:prstGeom prst="rect">
            <a:avLst/>
          </a:prstGeom>
          <a:noFill/>
          <a:ln>
            <a:noFill/>
          </a:ln>
        </p:spPr>
      </p:pic>
      <p:sp>
        <p:nvSpPr>
          <p:cNvPr id="1922" name="Google Shape;1922;p60"/>
          <p:cNvSpPr txBox="1"/>
          <p:nvPr>
            <p:ph type="title"/>
          </p:nvPr>
        </p:nvSpPr>
        <p:spPr>
          <a:xfrm>
            <a:off x="736651" y="132826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</a:rPr>
              <a:t>Goal 1</a:t>
            </a:r>
            <a:endParaRPr b="1">
              <a:solidFill>
                <a:srgbClr val="1C4587"/>
              </a:solidFill>
            </a:endParaRPr>
          </a:p>
        </p:txBody>
      </p:sp>
      <p:sp>
        <p:nvSpPr>
          <p:cNvPr id="1923" name="Google Shape;1923;p60"/>
          <p:cNvSpPr txBox="1"/>
          <p:nvPr>
            <p:ph idx="1" type="subTitle"/>
          </p:nvPr>
        </p:nvSpPr>
        <p:spPr>
          <a:xfrm>
            <a:off x="736654" y="1807429"/>
            <a:ext cx="2127000" cy="9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Increase </a:t>
            </a:r>
            <a:r>
              <a:rPr b="1" lang="en">
                <a:solidFill>
                  <a:srgbClr val="1C4587"/>
                </a:solidFill>
              </a:rPr>
              <a:t>noodle sales</a:t>
            </a:r>
            <a:r>
              <a:rPr lang="en">
                <a:solidFill>
                  <a:srgbClr val="1C4587"/>
                </a:solidFill>
              </a:rPr>
              <a:t> by </a:t>
            </a:r>
            <a:r>
              <a:rPr b="1" lang="en">
                <a:solidFill>
                  <a:srgbClr val="1C4587"/>
                </a:solidFill>
              </a:rPr>
              <a:t>50%</a:t>
            </a:r>
            <a:r>
              <a:rPr lang="en">
                <a:solidFill>
                  <a:srgbClr val="1C4587"/>
                </a:solidFill>
              </a:rPr>
              <a:t> during event period 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1924" name="Google Shape;1924;p60"/>
          <p:cNvSpPr txBox="1"/>
          <p:nvPr>
            <p:ph idx="2" type="title"/>
          </p:nvPr>
        </p:nvSpPr>
        <p:spPr>
          <a:xfrm>
            <a:off x="3371837" y="3558299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</a:rPr>
              <a:t>Goal 3</a:t>
            </a:r>
            <a:endParaRPr b="1">
              <a:solidFill>
                <a:srgbClr val="1C4587"/>
              </a:solidFill>
            </a:endParaRPr>
          </a:p>
        </p:txBody>
      </p:sp>
      <p:sp>
        <p:nvSpPr>
          <p:cNvPr id="1925" name="Google Shape;1925;p60"/>
          <p:cNvSpPr txBox="1"/>
          <p:nvPr>
            <p:ph idx="3" type="subTitle"/>
          </p:nvPr>
        </p:nvSpPr>
        <p:spPr>
          <a:xfrm>
            <a:off x="3480976" y="4047567"/>
            <a:ext cx="2127000" cy="9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1C4587"/>
                </a:solidFill>
              </a:rPr>
              <a:t>Retain noodle sales </a:t>
            </a:r>
            <a:r>
              <a:rPr lang="en">
                <a:solidFill>
                  <a:srgbClr val="1C4587"/>
                </a:solidFill>
              </a:rPr>
              <a:t>after the event period</a:t>
            </a:r>
            <a:endParaRPr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1926" name="Google Shape;1926;p60"/>
          <p:cNvSpPr txBox="1"/>
          <p:nvPr>
            <p:ph idx="4" type="title"/>
          </p:nvPr>
        </p:nvSpPr>
        <p:spPr>
          <a:xfrm>
            <a:off x="6250826" y="1328239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</a:rPr>
              <a:t>Goal 2</a:t>
            </a:r>
            <a:endParaRPr b="1">
              <a:solidFill>
                <a:srgbClr val="1C4587"/>
              </a:solidFill>
            </a:endParaRPr>
          </a:p>
        </p:txBody>
      </p:sp>
      <p:sp>
        <p:nvSpPr>
          <p:cNvPr id="1927" name="Google Shape;1927;p60"/>
          <p:cNvSpPr txBox="1"/>
          <p:nvPr>
            <p:ph idx="5" type="subTitle"/>
          </p:nvPr>
        </p:nvSpPr>
        <p:spPr>
          <a:xfrm>
            <a:off x="6250829" y="1842820"/>
            <a:ext cx="21270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Increase </a:t>
            </a:r>
            <a:r>
              <a:rPr b="1" lang="en">
                <a:solidFill>
                  <a:srgbClr val="1C4587"/>
                </a:solidFill>
              </a:rPr>
              <a:t>net sales</a:t>
            </a:r>
            <a:r>
              <a:rPr lang="en">
                <a:solidFill>
                  <a:srgbClr val="1C4587"/>
                </a:solidFill>
              </a:rPr>
              <a:t> by </a:t>
            </a:r>
            <a:r>
              <a:rPr b="1" lang="en">
                <a:solidFill>
                  <a:srgbClr val="1C4587"/>
                </a:solidFill>
              </a:rPr>
              <a:t>15%</a:t>
            </a:r>
            <a:r>
              <a:rPr lang="en">
                <a:solidFill>
                  <a:srgbClr val="1C4587"/>
                </a:solidFill>
              </a:rPr>
              <a:t> during event period</a:t>
            </a:r>
            <a:endParaRPr>
              <a:solidFill>
                <a:srgbClr val="1C4587"/>
              </a:solidFill>
            </a:endParaRPr>
          </a:p>
        </p:txBody>
      </p:sp>
      <p:grpSp>
        <p:nvGrpSpPr>
          <p:cNvPr id="1928" name="Google Shape;1928;p60"/>
          <p:cNvGrpSpPr/>
          <p:nvPr/>
        </p:nvGrpSpPr>
        <p:grpSpPr>
          <a:xfrm rot="5400065">
            <a:off x="4113887" y="-3396789"/>
            <a:ext cx="1344377" cy="1995312"/>
            <a:chOff x="272875" y="1527563"/>
            <a:chExt cx="255950" cy="455000"/>
          </a:xfrm>
        </p:grpSpPr>
        <p:sp>
          <p:nvSpPr>
            <p:cNvPr id="1929" name="Google Shape;1929;p60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0" name="Google Shape;1930;p60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1" name="Google Shape;1931;p60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2" name="Google Shape;1932;p60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3" name="Google Shape;1933;p60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4" name="Google Shape;1934;p60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5" name="Google Shape;1935;p60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6" name="Google Shape;1936;p60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7" name="Google Shape;1937;p60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8" name="Google Shape;1938;p60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9" name="Google Shape;1939;p60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0" name="Google Shape;1940;p60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1" name="Google Shape;1941;p60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2" name="Google Shape;1942;p60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3" name="Google Shape;1943;p60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4" name="Google Shape;1944;p60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5" name="Google Shape;1945;p60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6" name="Google Shape;1946;p60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7" name="Google Shape;1947;p60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8" name="Google Shape;1948;p60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9" name="Google Shape;1949;p60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0" name="Google Shape;1950;p60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1" name="Google Shape;1951;p60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2" name="Google Shape;1952;p60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3" name="Google Shape;1953;p60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4" name="Google Shape;1954;p60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5" name="Google Shape;1955;p60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6" name="Google Shape;1956;p60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7" name="Google Shape;1957;p60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8" name="Google Shape;1958;p60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9" name="Google Shape;1959;p60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0" name="Google Shape;1960;p60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1" name="Google Shape;1961;p60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2" name="Google Shape;1962;p60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3" name="Google Shape;1963;p60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964" name="Google Shape;1964;p60"/>
          <p:cNvPicPr preferRelativeResize="0"/>
          <p:nvPr/>
        </p:nvPicPr>
        <p:blipFill rotWithShape="1">
          <a:blip r:embed="rId6">
            <a:alphaModFix/>
          </a:blip>
          <a:srcRect b="18434" l="9281" r="10008" t="10198"/>
          <a:stretch/>
        </p:blipFill>
        <p:spPr>
          <a:xfrm>
            <a:off x="3706500" y="1469450"/>
            <a:ext cx="1675925" cy="157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8" name="Shape 1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9" name="Google Shape;1969;p61"/>
          <p:cNvSpPr txBox="1"/>
          <p:nvPr>
            <p:ph idx="8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Goals Reflection</a:t>
            </a:r>
            <a:endParaRPr>
              <a:solidFill>
                <a:srgbClr val="1C4587"/>
              </a:solidFill>
            </a:endParaRPr>
          </a:p>
        </p:txBody>
      </p:sp>
      <p:pic>
        <p:nvPicPr>
          <p:cNvPr id="1970" name="Google Shape;1970;p61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flipH="1" rot="-1128988">
            <a:off x="1150693" y="1135927"/>
            <a:ext cx="1298899" cy="912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1" name="Google Shape;1971;p61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flipH="1" rot="-1128988">
            <a:off x="6664868" y="1135905"/>
            <a:ext cx="1298899" cy="912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2" name="Google Shape;1972;p61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flipH="1" rot="-1128988">
            <a:off x="3785868" y="3365990"/>
            <a:ext cx="1298899" cy="912343"/>
          </a:xfrm>
          <a:prstGeom prst="rect">
            <a:avLst/>
          </a:prstGeom>
          <a:noFill/>
          <a:ln>
            <a:noFill/>
          </a:ln>
        </p:spPr>
      </p:pic>
      <p:sp>
        <p:nvSpPr>
          <p:cNvPr id="1973" name="Google Shape;1973;p61"/>
          <p:cNvSpPr txBox="1"/>
          <p:nvPr>
            <p:ph type="title"/>
          </p:nvPr>
        </p:nvSpPr>
        <p:spPr>
          <a:xfrm>
            <a:off x="736651" y="132826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</a:rPr>
              <a:t>Goal 1</a:t>
            </a:r>
            <a:endParaRPr b="1">
              <a:solidFill>
                <a:srgbClr val="1C4587"/>
              </a:solidFill>
            </a:endParaRPr>
          </a:p>
        </p:txBody>
      </p:sp>
      <p:sp>
        <p:nvSpPr>
          <p:cNvPr id="1974" name="Google Shape;1974;p61"/>
          <p:cNvSpPr txBox="1"/>
          <p:nvPr>
            <p:ph idx="1" type="subTitle"/>
          </p:nvPr>
        </p:nvSpPr>
        <p:spPr>
          <a:xfrm>
            <a:off x="736654" y="1807429"/>
            <a:ext cx="2127000" cy="9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Increased </a:t>
            </a:r>
            <a:r>
              <a:rPr b="1" lang="en">
                <a:solidFill>
                  <a:srgbClr val="1C4587"/>
                </a:solidFill>
              </a:rPr>
              <a:t>noodle sales</a:t>
            </a:r>
            <a:r>
              <a:rPr lang="en">
                <a:solidFill>
                  <a:srgbClr val="1C4587"/>
                </a:solidFill>
              </a:rPr>
              <a:t> by </a:t>
            </a:r>
            <a:r>
              <a:rPr b="1" lang="en">
                <a:solidFill>
                  <a:srgbClr val="6AA84F"/>
                </a:solidFill>
              </a:rPr>
              <a:t>81.13%</a:t>
            </a:r>
            <a:r>
              <a:rPr lang="en">
                <a:solidFill>
                  <a:srgbClr val="1C4587"/>
                </a:solidFill>
              </a:rPr>
              <a:t> during event period </a:t>
            </a:r>
            <a:r>
              <a:rPr lang="en" sz="800">
                <a:solidFill>
                  <a:srgbClr val="1C4587"/>
                </a:solidFill>
              </a:rPr>
              <a:t>(Figs. 2, 5, 6)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1975" name="Google Shape;1975;p61"/>
          <p:cNvSpPr txBox="1"/>
          <p:nvPr>
            <p:ph idx="2" type="title"/>
          </p:nvPr>
        </p:nvSpPr>
        <p:spPr>
          <a:xfrm>
            <a:off x="3371837" y="3558299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</a:rPr>
              <a:t>Goal 3</a:t>
            </a:r>
            <a:endParaRPr b="1">
              <a:solidFill>
                <a:srgbClr val="1C4587"/>
              </a:solidFill>
            </a:endParaRPr>
          </a:p>
        </p:txBody>
      </p:sp>
      <p:sp>
        <p:nvSpPr>
          <p:cNvPr id="1976" name="Google Shape;1976;p61"/>
          <p:cNvSpPr txBox="1"/>
          <p:nvPr>
            <p:ph idx="3" type="subTitle"/>
          </p:nvPr>
        </p:nvSpPr>
        <p:spPr>
          <a:xfrm>
            <a:off x="3480975" y="4047575"/>
            <a:ext cx="2127000" cy="954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C4587"/>
                </a:solidFill>
              </a:rPr>
              <a:t>Unsuccessful retention of noodle sales </a:t>
            </a:r>
            <a:r>
              <a:rPr lang="en" sz="1600">
                <a:solidFill>
                  <a:srgbClr val="1C4587"/>
                </a:solidFill>
              </a:rPr>
              <a:t>after the event period</a:t>
            </a:r>
            <a:r>
              <a:rPr lang="en">
                <a:solidFill>
                  <a:srgbClr val="1C4587"/>
                </a:solidFill>
              </a:rPr>
              <a:t> </a:t>
            </a:r>
            <a:r>
              <a:rPr lang="en" sz="967">
                <a:solidFill>
                  <a:srgbClr val="1C4587"/>
                </a:solidFill>
              </a:rPr>
              <a:t>(Figs. 7 &amp; 8)</a:t>
            </a:r>
            <a:endParaRPr b="1" sz="1517"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1977" name="Google Shape;1977;p61"/>
          <p:cNvSpPr txBox="1"/>
          <p:nvPr>
            <p:ph idx="4" type="title"/>
          </p:nvPr>
        </p:nvSpPr>
        <p:spPr>
          <a:xfrm>
            <a:off x="6250826" y="1328239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</a:rPr>
              <a:t>Goal 2</a:t>
            </a:r>
            <a:endParaRPr b="1">
              <a:solidFill>
                <a:srgbClr val="1C4587"/>
              </a:solidFill>
            </a:endParaRPr>
          </a:p>
        </p:txBody>
      </p:sp>
      <p:sp>
        <p:nvSpPr>
          <p:cNvPr id="1978" name="Google Shape;1978;p61"/>
          <p:cNvSpPr txBox="1"/>
          <p:nvPr>
            <p:ph idx="5" type="subTitle"/>
          </p:nvPr>
        </p:nvSpPr>
        <p:spPr>
          <a:xfrm>
            <a:off x="6250829" y="1842820"/>
            <a:ext cx="21270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73333"/>
              <a:buFont typeface="Arial"/>
              <a:buNone/>
            </a:pPr>
            <a:r>
              <a:rPr lang="en" sz="1500">
                <a:solidFill>
                  <a:srgbClr val="1C4587"/>
                </a:solidFill>
              </a:rPr>
              <a:t>Increased </a:t>
            </a:r>
            <a:r>
              <a:rPr b="1" lang="en" sz="1500">
                <a:solidFill>
                  <a:srgbClr val="1C4587"/>
                </a:solidFill>
              </a:rPr>
              <a:t>net sales</a:t>
            </a:r>
            <a:r>
              <a:rPr lang="en" sz="1500">
                <a:solidFill>
                  <a:srgbClr val="1C4587"/>
                </a:solidFill>
              </a:rPr>
              <a:t> by </a:t>
            </a:r>
            <a:r>
              <a:rPr b="1" lang="en" sz="1500">
                <a:solidFill>
                  <a:srgbClr val="CC0000"/>
                </a:solidFill>
              </a:rPr>
              <a:t>7.18%</a:t>
            </a:r>
            <a:r>
              <a:rPr lang="en" sz="1500">
                <a:solidFill>
                  <a:srgbClr val="1C4587"/>
                </a:solidFill>
              </a:rPr>
              <a:t> during event period </a:t>
            </a:r>
            <a:r>
              <a:rPr lang="en" sz="900">
                <a:solidFill>
                  <a:srgbClr val="1C4587"/>
                </a:solidFill>
              </a:rPr>
              <a:t>(Figs. 3 &amp; 4)</a:t>
            </a:r>
            <a:endParaRPr sz="900"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4587"/>
              </a:solidFill>
            </a:endParaRPr>
          </a:p>
        </p:txBody>
      </p:sp>
      <p:grpSp>
        <p:nvGrpSpPr>
          <p:cNvPr id="1979" name="Google Shape;1979;p61"/>
          <p:cNvGrpSpPr/>
          <p:nvPr/>
        </p:nvGrpSpPr>
        <p:grpSpPr>
          <a:xfrm rot="5400065">
            <a:off x="4113887" y="-3396789"/>
            <a:ext cx="1344377" cy="1995312"/>
            <a:chOff x="272875" y="1527563"/>
            <a:chExt cx="255950" cy="455000"/>
          </a:xfrm>
        </p:grpSpPr>
        <p:sp>
          <p:nvSpPr>
            <p:cNvPr id="1980" name="Google Shape;1980;p61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1" name="Google Shape;1981;p61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2" name="Google Shape;1982;p61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3" name="Google Shape;1983;p61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4" name="Google Shape;1984;p61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5" name="Google Shape;1985;p61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6" name="Google Shape;1986;p61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7" name="Google Shape;1987;p61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8" name="Google Shape;1988;p61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9" name="Google Shape;1989;p61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0" name="Google Shape;1990;p61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1" name="Google Shape;1991;p61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2" name="Google Shape;1992;p61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3" name="Google Shape;1993;p61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4" name="Google Shape;1994;p61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5" name="Google Shape;1995;p61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6" name="Google Shape;1996;p61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7" name="Google Shape;1997;p61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8" name="Google Shape;1998;p61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9" name="Google Shape;1999;p61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0" name="Google Shape;2000;p61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1" name="Google Shape;2001;p61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2" name="Google Shape;2002;p61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3" name="Google Shape;2003;p61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4" name="Google Shape;2004;p61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5" name="Google Shape;2005;p61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6" name="Google Shape;2006;p61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7" name="Google Shape;2007;p61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8" name="Google Shape;2008;p61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09" name="Google Shape;2009;p61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0" name="Google Shape;2010;p61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1" name="Google Shape;2011;p61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2" name="Google Shape;2012;p61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3" name="Google Shape;2013;p61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4" name="Google Shape;2014;p61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2015" name="Google Shape;2015;p61"/>
          <p:cNvPicPr preferRelativeResize="0"/>
          <p:nvPr/>
        </p:nvPicPr>
        <p:blipFill rotWithShape="1">
          <a:blip r:embed="rId6">
            <a:alphaModFix/>
          </a:blip>
          <a:srcRect b="18434" l="9281" r="10008" t="10198"/>
          <a:stretch/>
        </p:blipFill>
        <p:spPr>
          <a:xfrm>
            <a:off x="3706500" y="1469450"/>
            <a:ext cx="1675925" cy="1570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16" name="Google Shape;2016;p61"/>
          <p:cNvSpPr txBox="1"/>
          <p:nvPr/>
        </p:nvSpPr>
        <p:spPr>
          <a:xfrm>
            <a:off x="3788388" y="3558288"/>
            <a:ext cx="3249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CC0000"/>
                </a:solidFill>
              </a:rPr>
              <a:t>✗ </a:t>
            </a:r>
            <a:endParaRPr sz="21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6AA84F"/>
              </a:solidFill>
            </a:endParaRPr>
          </a:p>
        </p:txBody>
      </p:sp>
      <p:sp>
        <p:nvSpPr>
          <p:cNvPr id="2017" name="Google Shape;2017;p61"/>
          <p:cNvSpPr txBox="1"/>
          <p:nvPr/>
        </p:nvSpPr>
        <p:spPr>
          <a:xfrm>
            <a:off x="2077050" y="1328250"/>
            <a:ext cx="3249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6AA84F"/>
                </a:solidFill>
              </a:rPr>
              <a:t>✓</a:t>
            </a:r>
            <a:endParaRPr sz="2500">
              <a:solidFill>
                <a:schemeClr val="dk2"/>
              </a:solidFill>
            </a:endParaRPr>
          </a:p>
        </p:txBody>
      </p:sp>
      <p:sp>
        <p:nvSpPr>
          <p:cNvPr id="2018" name="Google Shape;2018;p61"/>
          <p:cNvSpPr txBox="1"/>
          <p:nvPr/>
        </p:nvSpPr>
        <p:spPr>
          <a:xfrm>
            <a:off x="6652338" y="1328238"/>
            <a:ext cx="324900" cy="42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CC0000"/>
                </a:solidFill>
              </a:rPr>
              <a:t>✗ </a:t>
            </a:r>
            <a:endParaRPr sz="2100">
              <a:solidFill>
                <a:srgbClr val="CC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rgbClr val="6AA84F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2" name="Shape 2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3" name="Google Shape;2023;p62"/>
          <p:cNvSpPr txBox="1"/>
          <p:nvPr>
            <p:ph idx="8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Reflection</a:t>
            </a:r>
            <a:endParaRPr>
              <a:solidFill>
                <a:srgbClr val="1C4587"/>
              </a:solidFill>
            </a:endParaRPr>
          </a:p>
        </p:txBody>
      </p:sp>
      <p:pic>
        <p:nvPicPr>
          <p:cNvPr id="2024" name="Google Shape;2024;p62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flipH="1" rot="-531200">
            <a:off x="4979153" y="1307574"/>
            <a:ext cx="2616201" cy="7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5" name="Google Shape;2025;p62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flipH="1" rot="-531200">
            <a:off x="1560510" y="1307574"/>
            <a:ext cx="2616201" cy="7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6" name="Google Shape;2026;p62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flipH="1" rot="-531200">
            <a:off x="1560510" y="2911932"/>
            <a:ext cx="2616201" cy="71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7" name="Google Shape;2027;p62"/>
          <p:cNvPicPr preferRelativeResize="0"/>
          <p:nvPr/>
        </p:nvPicPr>
        <p:blipFill>
          <a:blip r:embed="rId6">
            <a:alphaModFix amt="52000"/>
          </a:blip>
          <a:stretch>
            <a:fillRect/>
          </a:stretch>
        </p:blipFill>
        <p:spPr>
          <a:xfrm flipH="1" rot="-460493">
            <a:off x="4676022" y="2851490"/>
            <a:ext cx="2911879" cy="793194"/>
          </a:xfrm>
          <a:prstGeom prst="rect">
            <a:avLst/>
          </a:prstGeom>
          <a:noFill/>
          <a:ln>
            <a:noFill/>
          </a:ln>
        </p:spPr>
      </p:pic>
      <p:sp>
        <p:nvSpPr>
          <p:cNvPr id="2028" name="Google Shape;2028;p62"/>
          <p:cNvSpPr txBox="1"/>
          <p:nvPr>
            <p:ph type="title"/>
          </p:nvPr>
        </p:nvSpPr>
        <p:spPr>
          <a:xfrm>
            <a:off x="1698617" y="1400049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</a:rPr>
              <a:t>Strengths</a:t>
            </a:r>
            <a:endParaRPr b="1">
              <a:solidFill>
                <a:srgbClr val="1C4587"/>
              </a:solidFill>
            </a:endParaRPr>
          </a:p>
        </p:txBody>
      </p:sp>
      <p:sp>
        <p:nvSpPr>
          <p:cNvPr id="2029" name="Google Shape;2029;p62"/>
          <p:cNvSpPr txBox="1"/>
          <p:nvPr>
            <p:ph idx="1" type="subTitle"/>
          </p:nvPr>
        </p:nvSpPr>
        <p:spPr>
          <a:xfrm>
            <a:off x="1156962" y="1927750"/>
            <a:ext cx="3423300" cy="91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050"/>
              <a:buChar char="●"/>
            </a:pPr>
            <a:r>
              <a:rPr b="1" lang="en" sz="1050">
                <a:solidFill>
                  <a:srgbClr val="1C4587"/>
                </a:solidFill>
              </a:rPr>
              <a:t>Proactive</a:t>
            </a:r>
            <a:r>
              <a:rPr lang="en" sz="1050">
                <a:solidFill>
                  <a:srgbClr val="1C4587"/>
                </a:solidFill>
              </a:rPr>
              <a:t> &amp; Initiative</a:t>
            </a:r>
            <a:endParaRPr sz="1050">
              <a:solidFill>
                <a:srgbClr val="1C4587"/>
              </a:solidFill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800"/>
              <a:buChar char="○"/>
            </a:pPr>
            <a:r>
              <a:rPr lang="en" sz="800">
                <a:solidFill>
                  <a:srgbClr val="1C4587"/>
                </a:solidFill>
              </a:rPr>
              <a:t>Always looking to apply data in everyday life</a:t>
            </a:r>
            <a:endParaRPr sz="800">
              <a:solidFill>
                <a:srgbClr val="1C4587"/>
              </a:solidFill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050"/>
              <a:buChar char="●"/>
            </a:pPr>
            <a:r>
              <a:rPr b="1" lang="en" sz="1050">
                <a:solidFill>
                  <a:srgbClr val="1C4587"/>
                </a:solidFill>
              </a:rPr>
              <a:t>Noticeable increase</a:t>
            </a:r>
            <a:r>
              <a:rPr lang="en" sz="1050">
                <a:solidFill>
                  <a:srgbClr val="1C4587"/>
                </a:solidFill>
              </a:rPr>
              <a:t> of noodle sales during event</a:t>
            </a:r>
            <a:endParaRPr sz="1050">
              <a:solidFill>
                <a:srgbClr val="1C4587"/>
              </a:solidFill>
            </a:endParaRPr>
          </a:p>
          <a:p>
            <a:pPr indent="-279400" lvl="1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800"/>
              <a:buChar char="○"/>
            </a:pPr>
            <a:r>
              <a:rPr lang="en" sz="800">
                <a:solidFill>
                  <a:srgbClr val="1C4587"/>
                </a:solidFill>
              </a:rPr>
              <a:t>Percent Noodles over time graph </a:t>
            </a:r>
            <a:r>
              <a:rPr lang="en" sz="800">
                <a:solidFill>
                  <a:srgbClr val="1C4587"/>
                </a:solidFill>
              </a:rPr>
              <a:t>(Figure )</a:t>
            </a:r>
            <a:endParaRPr sz="800">
              <a:solidFill>
                <a:srgbClr val="1C4587"/>
              </a:solidFill>
            </a:endParaRPr>
          </a:p>
        </p:txBody>
      </p:sp>
      <p:sp>
        <p:nvSpPr>
          <p:cNvPr id="2030" name="Google Shape;2030;p62"/>
          <p:cNvSpPr txBox="1"/>
          <p:nvPr>
            <p:ph idx="2" type="title"/>
          </p:nvPr>
        </p:nvSpPr>
        <p:spPr>
          <a:xfrm flipH="1">
            <a:off x="4593236" y="1400049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</a:rPr>
              <a:t>Weaknesses</a:t>
            </a:r>
            <a:endParaRPr b="1">
              <a:solidFill>
                <a:srgbClr val="1C4587"/>
              </a:solidFill>
            </a:endParaRPr>
          </a:p>
        </p:txBody>
      </p:sp>
      <p:sp>
        <p:nvSpPr>
          <p:cNvPr id="2031" name="Google Shape;2031;p62"/>
          <p:cNvSpPr txBox="1"/>
          <p:nvPr>
            <p:ph idx="3" type="subTitle"/>
          </p:nvPr>
        </p:nvSpPr>
        <p:spPr>
          <a:xfrm>
            <a:off x="4939900" y="1927750"/>
            <a:ext cx="3091800" cy="9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29321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ct val="100000"/>
              <a:buChar char="●"/>
            </a:pPr>
            <a:r>
              <a:rPr b="1" lang="en" sz="1100">
                <a:solidFill>
                  <a:srgbClr val="1C4587"/>
                </a:solidFill>
              </a:rPr>
              <a:t>Inconclusive</a:t>
            </a:r>
            <a:r>
              <a:rPr lang="en" sz="1100">
                <a:solidFill>
                  <a:srgbClr val="1C4587"/>
                </a:solidFill>
              </a:rPr>
              <a:t> Results</a:t>
            </a:r>
            <a:endParaRPr sz="1100">
              <a:solidFill>
                <a:srgbClr val="1C4587"/>
              </a:solidFill>
            </a:endParaRPr>
          </a:p>
          <a:p>
            <a:pPr indent="-278526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ct val="100000"/>
              <a:buChar char="○"/>
            </a:pPr>
            <a:r>
              <a:rPr lang="en" sz="850">
                <a:solidFill>
                  <a:srgbClr val="1C4587"/>
                </a:solidFill>
              </a:rPr>
              <a:t>W</a:t>
            </a:r>
            <a:r>
              <a:rPr lang="en" sz="850">
                <a:solidFill>
                  <a:srgbClr val="1C4587"/>
                </a:solidFill>
              </a:rPr>
              <a:t>ithin error bars</a:t>
            </a:r>
            <a:endParaRPr sz="850">
              <a:solidFill>
                <a:srgbClr val="1C4587"/>
              </a:solidFill>
            </a:endParaRPr>
          </a:p>
          <a:p>
            <a:pPr indent="-293211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ct val="100000"/>
              <a:buChar char="●"/>
            </a:pPr>
            <a:r>
              <a:rPr lang="en" sz="1100">
                <a:solidFill>
                  <a:srgbClr val="1C4587"/>
                </a:solidFill>
              </a:rPr>
              <a:t>Dataset </a:t>
            </a:r>
            <a:r>
              <a:rPr b="1" lang="en" sz="1100">
                <a:solidFill>
                  <a:srgbClr val="1C4587"/>
                </a:solidFill>
              </a:rPr>
              <a:t>Limitation</a:t>
            </a:r>
            <a:endParaRPr b="1" sz="1100">
              <a:solidFill>
                <a:srgbClr val="1C4587"/>
              </a:solidFill>
            </a:endParaRPr>
          </a:p>
          <a:p>
            <a:pPr indent="-281463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ct val="100000"/>
              <a:buChar char="○"/>
            </a:pPr>
            <a:r>
              <a:rPr lang="en" sz="900">
                <a:solidFill>
                  <a:srgbClr val="1C4587"/>
                </a:solidFill>
              </a:rPr>
              <a:t>Incomplete dataset (only 8 months)</a:t>
            </a:r>
            <a:endParaRPr sz="900">
              <a:solidFill>
                <a:srgbClr val="1C4587"/>
              </a:solidFill>
            </a:endParaRPr>
          </a:p>
          <a:p>
            <a:pPr indent="-281463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ct val="100000"/>
              <a:buChar char="○"/>
            </a:pPr>
            <a:r>
              <a:rPr lang="en" sz="900">
                <a:solidFill>
                  <a:srgbClr val="1C4587"/>
                </a:solidFill>
              </a:rPr>
              <a:t>Confounding Variables</a:t>
            </a:r>
            <a:endParaRPr sz="900">
              <a:solidFill>
                <a:srgbClr val="1C4587"/>
              </a:solidFill>
            </a:endParaRPr>
          </a:p>
          <a:p>
            <a:pPr indent="-294163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ct val="100000"/>
              <a:buChar char="●"/>
            </a:pPr>
            <a:r>
              <a:rPr b="1" lang="en" sz="1116">
                <a:solidFill>
                  <a:srgbClr val="1C4587"/>
                </a:solidFill>
              </a:rPr>
              <a:t>Design Flaw</a:t>
            </a:r>
            <a:endParaRPr b="1" sz="1116">
              <a:solidFill>
                <a:srgbClr val="1C4587"/>
              </a:solidFill>
            </a:endParaRPr>
          </a:p>
        </p:txBody>
      </p:sp>
      <p:sp>
        <p:nvSpPr>
          <p:cNvPr id="2032" name="Google Shape;2032;p62"/>
          <p:cNvSpPr txBox="1"/>
          <p:nvPr>
            <p:ph idx="4" type="title"/>
          </p:nvPr>
        </p:nvSpPr>
        <p:spPr>
          <a:xfrm>
            <a:off x="1698617" y="3004407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</a:rPr>
              <a:t>Areas of Improvement</a:t>
            </a:r>
            <a:endParaRPr b="1">
              <a:solidFill>
                <a:srgbClr val="1C4587"/>
              </a:solidFill>
            </a:endParaRPr>
          </a:p>
        </p:txBody>
      </p:sp>
      <p:sp>
        <p:nvSpPr>
          <p:cNvPr id="2033" name="Google Shape;2033;p62"/>
          <p:cNvSpPr txBox="1"/>
          <p:nvPr>
            <p:ph idx="5" type="subTitle"/>
          </p:nvPr>
        </p:nvSpPr>
        <p:spPr>
          <a:xfrm>
            <a:off x="1312750" y="3619625"/>
            <a:ext cx="3229200" cy="145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55000"/>
          </a:bodyPr>
          <a:lstStyle/>
          <a:p>
            <a:pPr indent="-286226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ct val="100000"/>
              <a:buChar char="●"/>
            </a:pPr>
            <a:r>
              <a:rPr lang="en" sz="1650">
                <a:solidFill>
                  <a:srgbClr val="1C4587"/>
                </a:solidFill>
              </a:rPr>
              <a:t>More &amp; </a:t>
            </a:r>
            <a:r>
              <a:rPr b="1" lang="en" sz="1650">
                <a:solidFill>
                  <a:srgbClr val="1C4587"/>
                </a:solidFill>
              </a:rPr>
              <a:t>diverse data</a:t>
            </a:r>
            <a:endParaRPr b="1" sz="1650">
              <a:solidFill>
                <a:srgbClr val="1C4587"/>
              </a:solidFill>
            </a:endParaRPr>
          </a:p>
          <a:p>
            <a:pPr indent="-277494" lvl="1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ct val="100000"/>
              <a:buChar char="○"/>
            </a:pPr>
            <a:r>
              <a:rPr lang="en">
                <a:solidFill>
                  <a:srgbClr val="1C4587"/>
                </a:solidFill>
              </a:rPr>
              <a:t>From different y</a:t>
            </a:r>
            <a:r>
              <a:rPr lang="en">
                <a:solidFill>
                  <a:srgbClr val="1C4587"/>
                </a:solidFill>
              </a:rPr>
              <a:t>ears, seasons, etc.</a:t>
            </a:r>
            <a:endParaRPr>
              <a:solidFill>
                <a:srgbClr val="1C4587"/>
              </a:solidFill>
            </a:endParaRPr>
          </a:p>
          <a:p>
            <a:pPr indent="-28622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ct val="100000"/>
              <a:buChar char="●"/>
            </a:pPr>
            <a:r>
              <a:rPr b="1" lang="en" sz="1650">
                <a:solidFill>
                  <a:srgbClr val="1C4587"/>
                </a:solidFill>
              </a:rPr>
              <a:t>Differentiate items </a:t>
            </a:r>
            <a:r>
              <a:rPr lang="en" sz="1650">
                <a:solidFill>
                  <a:srgbClr val="1C4587"/>
                </a:solidFill>
              </a:rPr>
              <a:t>within item category</a:t>
            </a:r>
            <a:endParaRPr sz="1650">
              <a:solidFill>
                <a:srgbClr val="1C4587"/>
              </a:solidFill>
            </a:endParaRPr>
          </a:p>
          <a:p>
            <a:pPr indent="-277495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ct val="84848"/>
              <a:buChar char="●"/>
            </a:pPr>
            <a:r>
              <a:rPr b="1" lang="en" sz="1650">
                <a:solidFill>
                  <a:srgbClr val="1C4587"/>
                </a:solidFill>
              </a:rPr>
              <a:t>More detailed visualization</a:t>
            </a:r>
            <a:r>
              <a:rPr lang="en" sz="1650">
                <a:solidFill>
                  <a:srgbClr val="1C4587"/>
                </a:solidFill>
              </a:rPr>
              <a:t> using Tableau</a:t>
            </a:r>
            <a:r>
              <a:rPr lang="en">
                <a:solidFill>
                  <a:srgbClr val="1C4587"/>
                </a:solidFill>
              </a:rPr>
              <a:t> </a:t>
            </a:r>
            <a:endParaRPr>
              <a:solidFill>
                <a:srgbClr val="1C4587"/>
              </a:solidFill>
            </a:endParaRPr>
          </a:p>
          <a:p>
            <a:pPr indent="-277494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ct val="100000"/>
              <a:buChar char="○"/>
            </a:pPr>
            <a:r>
              <a:rPr lang="en">
                <a:solidFill>
                  <a:srgbClr val="1C4587"/>
                </a:solidFill>
              </a:rPr>
              <a:t>We used Seaborn</a:t>
            </a:r>
            <a:endParaRPr>
              <a:solidFill>
                <a:srgbClr val="1C4587"/>
              </a:solidFill>
            </a:endParaRPr>
          </a:p>
          <a:p>
            <a:pPr indent="-286226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ct val="100000"/>
              <a:buChar char="●"/>
            </a:pPr>
            <a:r>
              <a:rPr lang="en" sz="1650">
                <a:solidFill>
                  <a:srgbClr val="1C4587"/>
                </a:solidFill>
              </a:rPr>
              <a:t>Include </a:t>
            </a:r>
            <a:r>
              <a:rPr b="1" lang="en" sz="1650">
                <a:solidFill>
                  <a:srgbClr val="1C4587"/>
                </a:solidFill>
              </a:rPr>
              <a:t>number of orders</a:t>
            </a:r>
            <a:r>
              <a:rPr lang="en" sz="1650">
                <a:solidFill>
                  <a:srgbClr val="1C4587"/>
                </a:solidFill>
              </a:rPr>
              <a:t>/day </a:t>
            </a:r>
            <a:endParaRPr sz="1650">
              <a:solidFill>
                <a:srgbClr val="1C4587"/>
              </a:solidFill>
            </a:endParaRPr>
          </a:p>
          <a:p>
            <a:pPr indent="-277494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ct val="100000"/>
              <a:buChar char="○"/>
            </a:pPr>
            <a:r>
              <a:rPr lang="en">
                <a:solidFill>
                  <a:srgbClr val="1C4587"/>
                </a:solidFill>
              </a:rPr>
              <a:t>Compare number of customers on days of event</a:t>
            </a:r>
            <a:endParaRPr>
              <a:solidFill>
                <a:srgbClr val="1C4587"/>
              </a:solidFill>
            </a:endParaRPr>
          </a:p>
          <a:p>
            <a:pPr indent="-277494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ct val="100000"/>
              <a:buChar char="○"/>
            </a:pPr>
            <a:r>
              <a:rPr b="1" lang="en">
                <a:solidFill>
                  <a:srgbClr val="1C4587"/>
                </a:solidFill>
              </a:rPr>
              <a:t>Customer Retention </a:t>
            </a:r>
            <a:r>
              <a:rPr lang="en">
                <a:solidFill>
                  <a:srgbClr val="1C4587"/>
                </a:solidFill>
              </a:rPr>
              <a:t>(Returning &amp; New)</a:t>
            </a:r>
            <a:endParaRPr>
              <a:solidFill>
                <a:srgbClr val="1C4587"/>
              </a:solidFill>
            </a:endParaRPr>
          </a:p>
          <a:p>
            <a:pPr indent="-277494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ct val="100000"/>
              <a:buChar char="○"/>
            </a:pPr>
            <a:r>
              <a:rPr lang="en">
                <a:solidFill>
                  <a:srgbClr val="1C4587"/>
                </a:solidFill>
              </a:rPr>
              <a:t>Not provided for us on this dataset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2034" name="Google Shape;2034;p62"/>
          <p:cNvSpPr txBox="1"/>
          <p:nvPr>
            <p:ph idx="6" type="title"/>
          </p:nvPr>
        </p:nvSpPr>
        <p:spPr>
          <a:xfrm flipH="1">
            <a:off x="4593236" y="3004407"/>
            <a:ext cx="28671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</a:rPr>
              <a:t>Feedback</a:t>
            </a:r>
            <a:r>
              <a:rPr b="1" lang="en">
                <a:solidFill>
                  <a:srgbClr val="1C4587"/>
                </a:solidFill>
              </a:rPr>
              <a:t> from Stakeholders</a:t>
            </a:r>
            <a:endParaRPr b="1">
              <a:solidFill>
                <a:srgbClr val="1C4587"/>
              </a:solidFill>
            </a:endParaRPr>
          </a:p>
        </p:txBody>
      </p:sp>
      <p:sp>
        <p:nvSpPr>
          <p:cNvPr id="2035" name="Google Shape;2035;p62"/>
          <p:cNvSpPr txBox="1"/>
          <p:nvPr>
            <p:ph idx="7" type="subTitle"/>
          </p:nvPr>
        </p:nvSpPr>
        <p:spPr>
          <a:xfrm>
            <a:off x="4593225" y="3619625"/>
            <a:ext cx="2867100" cy="123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Char char="●"/>
            </a:pPr>
            <a:r>
              <a:rPr b="1" lang="en">
                <a:solidFill>
                  <a:srgbClr val="1C4587"/>
                </a:solidFill>
              </a:rPr>
              <a:t>Insightf</a:t>
            </a:r>
            <a:r>
              <a:rPr b="1" lang="en">
                <a:solidFill>
                  <a:srgbClr val="1C4587"/>
                </a:solidFill>
              </a:rPr>
              <a:t>ul</a:t>
            </a:r>
            <a:r>
              <a:rPr lang="en">
                <a:solidFill>
                  <a:srgbClr val="1C4587"/>
                </a:solidFill>
              </a:rPr>
              <a:t> analysis </a:t>
            </a:r>
            <a:endParaRPr>
              <a:solidFill>
                <a:srgbClr val="1C4587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Char char="○"/>
            </a:pPr>
            <a:r>
              <a:rPr lang="en">
                <a:solidFill>
                  <a:srgbClr val="1C4587"/>
                </a:solidFill>
              </a:rPr>
              <a:t>despite limitations of given dataset</a:t>
            </a:r>
            <a:endParaRPr>
              <a:solidFill>
                <a:srgbClr val="1C4587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Char char="●"/>
            </a:pPr>
            <a:r>
              <a:rPr b="1" lang="en">
                <a:solidFill>
                  <a:srgbClr val="1C4587"/>
                </a:solidFill>
              </a:rPr>
              <a:t>P</a:t>
            </a:r>
            <a:r>
              <a:rPr b="1" lang="en">
                <a:solidFill>
                  <a:srgbClr val="1C4587"/>
                </a:solidFill>
              </a:rPr>
              <a:t>ositive effect</a:t>
            </a:r>
            <a:r>
              <a:rPr lang="en">
                <a:solidFill>
                  <a:srgbClr val="1C4587"/>
                </a:solidFill>
              </a:rPr>
              <a:t> in noodle sales</a:t>
            </a:r>
            <a:endParaRPr>
              <a:solidFill>
                <a:srgbClr val="1C4587"/>
              </a:solidFill>
            </a:endParaRPr>
          </a:p>
        </p:txBody>
      </p:sp>
      <p:grpSp>
        <p:nvGrpSpPr>
          <p:cNvPr id="2036" name="Google Shape;2036;p62"/>
          <p:cNvGrpSpPr/>
          <p:nvPr/>
        </p:nvGrpSpPr>
        <p:grpSpPr>
          <a:xfrm>
            <a:off x="992746" y="1449412"/>
            <a:ext cx="343825" cy="428975"/>
            <a:chOff x="1541450" y="2026250"/>
            <a:chExt cx="343825" cy="428975"/>
          </a:xfrm>
        </p:grpSpPr>
        <p:sp>
          <p:nvSpPr>
            <p:cNvPr id="2037" name="Google Shape;2037;p62"/>
            <p:cNvSpPr/>
            <p:nvPr/>
          </p:nvSpPr>
          <p:spPr>
            <a:xfrm>
              <a:off x="1541450" y="2026250"/>
              <a:ext cx="343825" cy="428975"/>
            </a:xfrm>
            <a:custGeom>
              <a:rect b="b" l="l" r="r" t="t"/>
              <a:pathLst>
                <a:path extrusionOk="0" h="17159" w="13753">
                  <a:moveTo>
                    <a:pt x="3642" y="12373"/>
                  </a:moveTo>
                  <a:lnTo>
                    <a:pt x="3672" y="12388"/>
                  </a:lnTo>
                  <a:lnTo>
                    <a:pt x="4921" y="13637"/>
                  </a:lnTo>
                  <a:cubicBezTo>
                    <a:pt x="4966" y="13682"/>
                    <a:pt x="5041" y="13697"/>
                    <a:pt x="5101" y="13697"/>
                  </a:cubicBezTo>
                  <a:cubicBezTo>
                    <a:pt x="5109" y="13705"/>
                    <a:pt x="5120" y="13709"/>
                    <a:pt x="5131" y="13709"/>
                  </a:cubicBezTo>
                  <a:cubicBezTo>
                    <a:pt x="5143" y="13709"/>
                    <a:pt x="5154" y="13705"/>
                    <a:pt x="5161" y="13697"/>
                  </a:cubicBezTo>
                  <a:lnTo>
                    <a:pt x="6079" y="13457"/>
                  </a:lnTo>
                  <a:lnTo>
                    <a:pt x="6079" y="13457"/>
                  </a:lnTo>
                  <a:lnTo>
                    <a:pt x="5282" y="16406"/>
                  </a:lnTo>
                  <a:lnTo>
                    <a:pt x="4334" y="15368"/>
                  </a:lnTo>
                  <a:cubicBezTo>
                    <a:pt x="4289" y="15312"/>
                    <a:pt x="4220" y="15281"/>
                    <a:pt x="4150" y="15281"/>
                  </a:cubicBezTo>
                  <a:cubicBezTo>
                    <a:pt x="4126" y="15281"/>
                    <a:pt x="4101" y="15285"/>
                    <a:pt x="4078" y="15292"/>
                  </a:cubicBezTo>
                  <a:lnTo>
                    <a:pt x="2739" y="15714"/>
                  </a:lnTo>
                  <a:lnTo>
                    <a:pt x="2739" y="15714"/>
                  </a:lnTo>
                  <a:lnTo>
                    <a:pt x="3642" y="12373"/>
                  </a:lnTo>
                  <a:close/>
                  <a:moveTo>
                    <a:pt x="8625" y="0"/>
                  </a:moveTo>
                  <a:cubicBezTo>
                    <a:pt x="8604" y="0"/>
                    <a:pt x="8583" y="2"/>
                    <a:pt x="8562" y="6"/>
                  </a:cubicBezTo>
                  <a:lnTo>
                    <a:pt x="6862" y="472"/>
                  </a:lnTo>
                  <a:lnTo>
                    <a:pt x="5146" y="6"/>
                  </a:lnTo>
                  <a:cubicBezTo>
                    <a:pt x="5129" y="2"/>
                    <a:pt x="5111" y="1"/>
                    <a:pt x="5092" y="1"/>
                  </a:cubicBezTo>
                  <a:cubicBezTo>
                    <a:pt x="5026" y="1"/>
                    <a:pt x="4952" y="23"/>
                    <a:pt x="4906" y="81"/>
                  </a:cubicBezTo>
                  <a:lnTo>
                    <a:pt x="3657" y="1330"/>
                  </a:lnTo>
                  <a:lnTo>
                    <a:pt x="1957" y="1781"/>
                  </a:lnTo>
                  <a:cubicBezTo>
                    <a:pt x="1881" y="1811"/>
                    <a:pt x="1806" y="1871"/>
                    <a:pt x="1776" y="1962"/>
                  </a:cubicBezTo>
                  <a:lnTo>
                    <a:pt x="1325" y="3662"/>
                  </a:lnTo>
                  <a:lnTo>
                    <a:pt x="76" y="4911"/>
                  </a:lnTo>
                  <a:cubicBezTo>
                    <a:pt x="16" y="4971"/>
                    <a:pt x="1" y="5061"/>
                    <a:pt x="16" y="5151"/>
                  </a:cubicBezTo>
                  <a:lnTo>
                    <a:pt x="467" y="6852"/>
                  </a:lnTo>
                  <a:lnTo>
                    <a:pt x="196" y="7920"/>
                  </a:lnTo>
                  <a:cubicBezTo>
                    <a:pt x="143" y="8108"/>
                    <a:pt x="291" y="8232"/>
                    <a:pt x="439" y="8232"/>
                  </a:cubicBezTo>
                  <a:cubicBezTo>
                    <a:pt x="540" y="8232"/>
                    <a:pt x="641" y="8174"/>
                    <a:pt x="678" y="8040"/>
                  </a:cubicBezTo>
                  <a:lnTo>
                    <a:pt x="979" y="6912"/>
                  </a:lnTo>
                  <a:cubicBezTo>
                    <a:pt x="994" y="6867"/>
                    <a:pt x="994" y="6822"/>
                    <a:pt x="979" y="6791"/>
                  </a:cubicBezTo>
                  <a:lnTo>
                    <a:pt x="542" y="5151"/>
                  </a:lnTo>
                  <a:lnTo>
                    <a:pt x="1731" y="3963"/>
                  </a:lnTo>
                  <a:cubicBezTo>
                    <a:pt x="1761" y="3933"/>
                    <a:pt x="1791" y="3888"/>
                    <a:pt x="1791" y="3858"/>
                  </a:cubicBezTo>
                  <a:lnTo>
                    <a:pt x="2228" y="2218"/>
                  </a:lnTo>
                  <a:lnTo>
                    <a:pt x="3852" y="1781"/>
                  </a:lnTo>
                  <a:cubicBezTo>
                    <a:pt x="3898" y="1766"/>
                    <a:pt x="3943" y="1751"/>
                    <a:pt x="3973" y="1721"/>
                  </a:cubicBezTo>
                  <a:lnTo>
                    <a:pt x="5161" y="532"/>
                  </a:lnTo>
                  <a:lnTo>
                    <a:pt x="6786" y="954"/>
                  </a:lnTo>
                  <a:cubicBezTo>
                    <a:pt x="6809" y="961"/>
                    <a:pt x="6832" y="965"/>
                    <a:pt x="6854" y="965"/>
                  </a:cubicBezTo>
                  <a:cubicBezTo>
                    <a:pt x="6877" y="965"/>
                    <a:pt x="6899" y="961"/>
                    <a:pt x="6922" y="954"/>
                  </a:cubicBezTo>
                  <a:lnTo>
                    <a:pt x="8547" y="517"/>
                  </a:lnTo>
                  <a:lnTo>
                    <a:pt x="9735" y="1706"/>
                  </a:lnTo>
                  <a:cubicBezTo>
                    <a:pt x="9781" y="1751"/>
                    <a:pt x="9811" y="1766"/>
                    <a:pt x="9856" y="1781"/>
                  </a:cubicBezTo>
                  <a:lnTo>
                    <a:pt x="11481" y="2218"/>
                  </a:lnTo>
                  <a:lnTo>
                    <a:pt x="11917" y="3842"/>
                  </a:lnTo>
                  <a:cubicBezTo>
                    <a:pt x="11932" y="3888"/>
                    <a:pt x="11947" y="3918"/>
                    <a:pt x="11992" y="3948"/>
                  </a:cubicBezTo>
                  <a:lnTo>
                    <a:pt x="13181" y="5151"/>
                  </a:lnTo>
                  <a:lnTo>
                    <a:pt x="12760" y="6776"/>
                  </a:lnTo>
                  <a:cubicBezTo>
                    <a:pt x="12745" y="6822"/>
                    <a:pt x="12745" y="6867"/>
                    <a:pt x="12760" y="6912"/>
                  </a:cubicBezTo>
                  <a:lnTo>
                    <a:pt x="13196" y="8537"/>
                  </a:lnTo>
                  <a:lnTo>
                    <a:pt x="12007" y="9725"/>
                  </a:lnTo>
                  <a:cubicBezTo>
                    <a:pt x="11962" y="9755"/>
                    <a:pt x="11947" y="9801"/>
                    <a:pt x="11932" y="9846"/>
                  </a:cubicBezTo>
                  <a:lnTo>
                    <a:pt x="11496" y="11471"/>
                  </a:lnTo>
                  <a:lnTo>
                    <a:pt x="9856" y="11907"/>
                  </a:lnTo>
                  <a:cubicBezTo>
                    <a:pt x="9826" y="11922"/>
                    <a:pt x="9781" y="11937"/>
                    <a:pt x="9750" y="11982"/>
                  </a:cubicBezTo>
                  <a:lnTo>
                    <a:pt x="8562" y="13171"/>
                  </a:lnTo>
                  <a:lnTo>
                    <a:pt x="6922" y="12735"/>
                  </a:lnTo>
                  <a:cubicBezTo>
                    <a:pt x="6899" y="12727"/>
                    <a:pt x="6877" y="12723"/>
                    <a:pt x="6854" y="12723"/>
                  </a:cubicBezTo>
                  <a:cubicBezTo>
                    <a:pt x="6832" y="12723"/>
                    <a:pt x="6809" y="12727"/>
                    <a:pt x="6786" y="12735"/>
                  </a:cubicBezTo>
                  <a:lnTo>
                    <a:pt x="5161" y="13171"/>
                  </a:lnTo>
                  <a:lnTo>
                    <a:pt x="3973" y="11982"/>
                  </a:lnTo>
                  <a:cubicBezTo>
                    <a:pt x="3943" y="11952"/>
                    <a:pt x="3898" y="11922"/>
                    <a:pt x="3852" y="11922"/>
                  </a:cubicBezTo>
                  <a:lnTo>
                    <a:pt x="3521" y="11832"/>
                  </a:lnTo>
                  <a:lnTo>
                    <a:pt x="2228" y="11486"/>
                  </a:lnTo>
                  <a:lnTo>
                    <a:pt x="1791" y="9846"/>
                  </a:lnTo>
                  <a:cubicBezTo>
                    <a:pt x="1776" y="9816"/>
                    <a:pt x="1761" y="9771"/>
                    <a:pt x="1731" y="9740"/>
                  </a:cubicBezTo>
                  <a:lnTo>
                    <a:pt x="888" y="8898"/>
                  </a:lnTo>
                  <a:cubicBezTo>
                    <a:pt x="832" y="8842"/>
                    <a:pt x="770" y="8818"/>
                    <a:pt x="710" y="8818"/>
                  </a:cubicBezTo>
                  <a:cubicBezTo>
                    <a:pt x="512" y="8818"/>
                    <a:pt x="343" y="9074"/>
                    <a:pt x="527" y="9259"/>
                  </a:cubicBezTo>
                  <a:lnTo>
                    <a:pt x="1325" y="10056"/>
                  </a:lnTo>
                  <a:lnTo>
                    <a:pt x="1791" y="11757"/>
                  </a:lnTo>
                  <a:cubicBezTo>
                    <a:pt x="1806" y="11847"/>
                    <a:pt x="1881" y="11907"/>
                    <a:pt x="1972" y="11937"/>
                  </a:cubicBezTo>
                  <a:lnTo>
                    <a:pt x="3160" y="12253"/>
                  </a:lnTo>
                  <a:lnTo>
                    <a:pt x="2137" y="16030"/>
                  </a:lnTo>
                  <a:cubicBezTo>
                    <a:pt x="2099" y="16197"/>
                    <a:pt x="2226" y="16343"/>
                    <a:pt x="2377" y="16343"/>
                  </a:cubicBezTo>
                  <a:cubicBezTo>
                    <a:pt x="2402" y="16343"/>
                    <a:pt x="2428" y="16339"/>
                    <a:pt x="2453" y="16330"/>
                  </a:cubicBezTo>
                  <a:lnTo>
                    <a:pt x="4078" y="15819"/>
                  </a:lnTo>
                  <a:lnTo>
                    <a:pt x="5222" y="17083"/>
                  </a:lnTo>
                  <a:cubicBezTo>
                    <a:pt x="5267" y="17128"/>
                    <a:pt x="5342" y="17158"/>
                    <a:pt x="5417" y="17158"/>
                  </a:cubicBezTo>
                  <a:lnTo>
                    <a:pt x="5477" y="17158"/>
                  </a:lnTo>
                  <a:cubicBezTo>
                    <a:pt x="5568" y="17143"/>
                    <a:pt x="5628" y="17068"/>
                    <a:pt x="5658" y="16977"/>
                  </a:cubicBezTo>
                  <a:lnTo>
                    <a:pt x="6636" y="13306"/>
                  </a:lnTo>
                  <a:lnTo>
                    <a:pt x="6877" y="13246"/>
                  </a:lnTo>
                  <a:lnTo>
                    <a:pt x="7102" y="13306"/>
                  </a:lnTo>
                  <a:lnTo>
                    <a:pt x="8080" y="16977"/>
                  </a:lnTo>
                  <a:cubicBezTo>
                    <a:pt x="8110" y="17068"/>
                    <a:pt x="8171" y="17143"/>
                    <a:pt x="8276" y="17158"/>
                  </a:cubicBezTo>
                  <a:lnTo>
                    <a:pt x="8321" y="17158"/>
                  </a:lnTo>
                  <a:cubicBezTo>
                    <a:pt x="8396" y="17158"/>
                    <a:pt x="8472" y="17128"/>
                    <a:pt x="8517" y="17083"/>
                  </a:cubicBezTo>
                  <a:lnTo>
                    <a:pt x="9660" y="15819"/>
                  </a:lnTo>
                  <a:lnTo>
                    <a:pt x="11285" y="16330"/>
                  </a:lnTo>
                  <a:cubicBezTo>
                    <a:pt x="11310" y="16341"/>
                    <a:pt x="11339" y="16346"/>
                    <a:pt x="11368" y="16346"/>
                  </a:cubicBezTo>
                  <a:cubicBezTo>
                    <a:pt x="11426" y="16346"/>
                    <a:pt x="11486" y="16325"/>
                    <a:pt x="11526" y="16285"/>
                  </a:cubicBezTo>
                  <a:cubicBezTo>
                    <a:pt x="11601" y="16210"/>
                    <a:pt x="11616" y="16120"/>
                    <a:pt x="11601" y="16030"/>
                  </a:cubicBezTo>
                  <a:lnTo>
                    <a:pt x="11195" y="14510"/>
                  </a:lnTo>
                  <a:cubicBezTo>
                    <a:pt x="11164" y="14364"/>
                    <a:pt x="11058" y="14302"/>
                    <a:pt x="10950" y="14302"/>
                  </a:cubicBezTo>
                  <a:cubicBezTo>
                    <a:pt x="10790" y="14302"/>
                    <a:pt x="10626" y="14439"/>
                    <a:pt x="10698" y="14645"/>
                  </a:cubicBezTo>
                  <a:lnTo>
                    <a:pt x="10999" y="15714"/>
                  </a:lnTo>
                  <a:lnTo>
                    <a:pt x="9660" y="15292"/>
                  </a:lnTo>
                  <a:cubicBezTo>
                    <a:pt x="9637" y="15285"/>
                    <a:pt x="9612" y="15281"/>
                    <a:pt x="9588" y="15281"/>
                  </a:cubicBezTo>
                  <a:cubicBezTo>
                    <a:pt x="9518" y="15281"/>
                    <a:pt x="9449" y="15312"/>
                    <a:pt x="9404" y="15368"/>
                  </a:cubicBezTo>
                  <a:lnTo>
                    <a:pt x="8456" y="16406"/>
                  </a:lnTo>
                  <a:lnTo>
                    <a:pt x="7659" y="13442"/>
                  </a:lnTo>
                  <a:lnTo>
                    <a:pt x="8592" y="13697"/>
                  </a:lnTo>
                  <a:cubicBezTo>
                    <a:pt x="8607" y="13700"/>
                    <a:pt x="8623" y="13701"/>
                    <a:pt x="8638" y="13701"/>
                  </a:cubicBezTo>
                  <a:cubicBezTo>
                    <a:pt x="8712" y="13701"/>
                    <a:pt x="8783" y="13672"/>
                    <a:pt x="8833" y="13622"/>
                  </a:cubicBezTo>
                  <a:lnTo>
                    <a:pt x="10081" y="12373"/>
                  </a:lnTo>
                  <a:lnTo>
                    <a:pt x="10096" y="12373"/>
                  </a:lnTo>
                  <a:lnTo>
                    <a:pt x="10412" y="13547"/>
                  </a:lnTo>
                  <a:cubicBezTo>
                    <a:pt x="10443" y="13667"/>
                    <a:pt x="10548" y="13743"/>
                    <a:pt x="10653" y="13743"/>
                  </a:cubicBezTo>
                  <a:lnTo>
                    <a:pt x="10728" y="13743"/>
                  </a:lnTo>
                  <a:cubicBezTo>
                    <a:pt x="10864" y="13697"/>
                    <a:pt x="10939" y="13562"/>
                    <a:pt x="10894" y="13427"/>
                  </a:cubicBezTo>
                  <a:lnTo>
                    <a:pt x="10593" y="12253"/>
                  </a:lnTo>
                  <a:lnTo>
                    <a:pt x="11782" y="11937"/>
                  </a:lnTo>
                  <a:cubicBezTo>
                    <a:pt x="11872" y="11907"/>
                    <a:pt x="11932" y="11847"/>
                    <a:pt x="11962" y="11757"/>
                  </a:cubicBezTo>
                  <a:lnTo>
                    <a:pt x="12414" y="10056"/>
                  </a:lnTo>
                  <a:lnTo>
                    <a:pt x="13662" y="8808"/>
                  </a:lnTo>
                  <a:cubicBezTo>
                    <a:pt x="13723" y="8747"/>
                    <a:pt x="13753" y="8657"/>
                    <a:pt x="13723" y="8567"/>
                  </a:cubicBezTo>
                  <a:lnTo>
                    <a:pt x="13707" y="8552"/>
                  </a:lnTo>
                  <a:lnTo>
                    <a:pt x="13241" y="6852"/>
                  </a:lnTo>
                  <a:lnTo>
                    <a:pt x="13707" y="5136"/>
                  </a:lnTo>
                  <a:cubicBezTo>
                    <a:pt x="13723" y="5061"/>
                    <a:pt x="13707" y="4956"/>
                    <a:pt x="13632" y="4896"/>
                  </a:cubicBezTo>
                  <a:lnTo>
                    <a:pt x="12383" y="3647"/>
                  </a:lnTo>
                  <a:lnTo>
                    <a:pt x="11932" y="1947"/>
                  </a:lnTo>
                  <a:cubicBezTo>
                    <a:pt x="11902" y="1871"/>
                    <a:pt x="11842" y="1796"/>
                    <a:pt x="11752" y="1766"/>
                  </a:cubicBezTo>
                  <a:lnTo>
                    <a:pt x="10051" y="1315"/>
                  </a:lnTo>
                  <a:lnTo>
                    <a:pt x="8803" y="66"/>
                  </a:lnTo>
                  <a:cubicBezTo>
                    <a:pt x="8757" y="20"/>
                    <a:pt x="8693" y="0"/>
                    <a:pt x="86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38" name="Google Shape;2038;p62"/>
            <p:cNvSpPr/>
            <p:nvPr/>
          </p:nvSpPr>
          <p:spPr>
            <a:xfrm>
              <a:off x="1581325" y="2065875"/>
              <a:ext cx="279500" cy="262875"/>
            </a:xfrm>
            <a:custGeom>
              <a:rect b="b" l="l" r="r" t="t"/>
              <a:pathLst>
                <a:path extrusionOk="0" h="10515" w="11180">
                  <a:moveTo>
                    <a:pt x="5793" y="1731"/>
                  </a:moveTo>
                  <a:cubicBezTo>
                    <a:pt x="5883" y="1731"/>
                    <a:pt x="5959" y="1791"/>
                    <a:pt x="5989" y="1866"/>
                  </a:cubicBezTo>
                  <a:cubicBezTo>
                    <a:pt x="6230" y="2694"/>
                    <a:pt x="6230" y="3386"/>
                    <a:pt x="5974" y="4048"/>
                  </a:cubicBezTo>
                  <a:cubicBezTo>
                    <a:pt x="5944" y="4123"/>
                    <a:pt x="5959" y="4213"/>
                    <a:pt x="6004" y="4274"/>
                  </a:cubicBezTo>
                  <a:cubicBezTo>
                    <a:pt x="6049" y="4349"/>
                    <a:pt x="6124" y="4394"/>
                    <a:pt x="6215" y="4394"/>
                  </a:cubicBezTo>
                  <a:lnTo>
                    <a:pt x="8095" y="4394"/>
                  </a:lnTo>
                  <a:cubicBezTo>
                    <a:pt x="8100" y="4394"/>
                    <a:pt x="8105" y="4394"/>
                    <a:pt x="8110" y="4394"/>
                  </a:cubicBezTo>
                  <a:cubicBezTo>
                    <a:pt x="8441" y="4394"/>
                    <a:pt x="8436" y="4906"/>
                    <a:pt x="8095" y="4921"/>
                  </a:cubicBezTo>
                  <a:lnTo>
                    <a:pt x="7448" y="4921"/>
                  </a:lnTo>
                  <a:cubicBezTo>
                    <a:pt x="7435" y="4919"/>
                    <a:pt x="7421" y="4918"/>
                    <a:pt x="7409" y="4918"/>
                  </a:cubicBezTo>
                  <a:cubicBezTo>
                    <a:pt x="7096" y="4918"/>
                    <a:pt x="7100" y="5418"/>
                    <a:pt x="7421" y="5418"/>
                  </a:cubicBezTo>
                  <a:cubicBezTo>
                    <a:pt x="7430" y="5418"/>
                    <a:pt x="7439" y="5418"/>
                    <a:pt x="7448" y="5417"/>
                  </a:cubicBezTo>
                  <a:lnTo>
                    <a:pt x="7915" y="5417"/>
                  </a:lnTo>
                  <a:cubicBezTo>
                    <a:pt x="8261" y="5417"/>
                    <a:pt x="8261" y="5944"/>
                    <a:pt x="7915" y="5944"/>
                  </a:cubicBezTo>
                  <a:lnTo>
                    <a:pt x="7448" y="5944"/>
                  </a:lnTo>
                  <a:cubicBezTo>
                    <a:pt x="7439" y="5943"/>
                    <a:pt x="7429" y="5943"/>
                    <a:pt x="7420" y="5943"/>
                  </a:cubicBezTo>
                  <a:cubicBezTo>
                    <a:pt x="7096" y="5943"/>
                    <a:pt x="7096" y="6441"/>
                    <a:pt x="7420" y="6441"/>
                  </a:cubicBezTo>
                  <a:cubicBezTo>
                    <a:pt x="7429" y="6441"/>
                    <a:pt x="7439" y="6441"/>
                    <a:pt x="7448" y="6440"/>
                  </a:cubicBezTo>
                  <a:lnTo>
                    <a:pt x="7749" y="6440"/>
                  </a:lnTo>
                  <a:cubicBezTo>
                    <a:pt x="8095" y="6440"/>
                    <a:pt x="8095" y="6967"/>
                    <a:pt x="7749" y="6967"/>
                  </a:cubicBezTo>
                  <a:lnTo>
                    <a:pt x="7283" y="6967"/>
                  </a:lnTo>
                  <a:cubicBezTo>
                    <a:pt x="7273" y="6966"/>
                    <a:pt x="7264" y="6966"/>
                    <a:pt x="7256" y="6966"/>
                  </a:cubicBezTo>
                  <a:cubicBezTo>
                    <a:pt x="6931" y="6966"/>
                    <a:pt x="6931" y="7480"/>
                    <a:pt x="7256" y="7480"/>
                  </a:cubicBezTo>
                  <a:cubicBezTo>
                    <a:pt x="7264" y="7480"/>
                    <a:pt x="7273" y="7479"/>
                    <a:pt x="7283" y="7478"/>
                  </a:cubicBezTo>
                  <a:lnTo>
                    <a:pt x="7539" y="7478"/>
                  </a:lnTo>
                  <a:cubicBezTo>
                    <a:pt x="7885" y="7478"/>
                    <a:pt x="7885" y="8005"/>
                    <a:pt x="7539" y="8005"/>
                  </a:cubicBezTo>
                  <a:lnTo>
                    <a:pt x="4785" y="8005"/>
                  </a:lnTo>
                  <a:cubicBezTo>
                    <a:pt x="4695" y="8005"/>
                    <a:pt x="4620" y="7975"/>
                    <a:pt x="4544" y="7915"/>
                  </a:cubicBezTo>
                  <a:cubicBezTo>
                    <a:pt x="4289" y="7734"/>
                    <a:pt x="3988" y="7614"/>
                    <a:pt x="3672" y="7599"/>
                  </a:cubicBezTo>
                  <a:lnTo>
                    <a:pt x="3672" y="4650"/>
                  </a:lnTo>
                  <a:cubicBezTo>
                    <a:pt x="3912" y="4409"/>
                    <a:pt x="4168" y="4183"/>
                    <a:pt x="4454" y="3988"/>
                  </a:cubicBezTo>
                  <a:cubicBezTo>
                    <a:pt x="5071" y="3536"/>
                    <a:pt x="5658" y="3100"/>
                    <a:pt x="5598" y="1942"/>
                  </a:cubicBezTo>
                  <a:cubicBezTo>
                    <a:pt x="5583" y="1881"/>
                    <a:pt x="5613" y="1836"/>
                    <a:pt x="5643" y="1791"/>
                  </a:cubicBezTo>
                  <a:cubicBezTo>
                    <a:pt x="5688" y="1746"/>
                    <a:pt x="5733" y="1731"/>
                    <a:pt x="5793" y="1731"/>
                  </a:cubicBezTo>
                  <a:close/>
                  <a:moveTo>
                    <a:pt x="3175" y="4213"/>
                  </a:moveTo>
                  <a:lnTo>
                    <a:pt x="3175" y="4620"/>
                  </a:lnTo>
                  <a:lnTo>
                    <a:pt x="3175" y="7885"/>
                  </a:lnTo>
                  <a:lnTo>
                    <a:pt x="3175" y="8140"/>
                  </a:lnTo>
                  <a:lnTo>
                    <a:pt x="1460" y="8140"/>
                  </a:lnTo>
                  <a:cubicBezTo>
                    <a:pt x="828" y="7313"/>
                    <a:pt x="497" y="6305"/>
                    <a:pt x="497" y="5267"/>
                  </a:cubicBezTo>
                  <a:cubicBezTo>
                    <a:pt x="497" y="4906"/>
                    <a:pt x="542" y="4559"/>
                    <a:pt x="617" y="4213"/>
                  </a:cubicBezTo>
                  <a:close/>
                  <a:moveTo>
                    <a:pt x="5267" y="1"/>
                  </a:moveTo>
                  <a:cubicBezTo>
                    <a:pt x="2889" y="1"/>
                    <a:pt x="813" y="1595"/>
                    <a:pt x="181" y="3897"/>
                  </a:cubicBezTo>
                  <a:cubicBezTo>
                    <a:pt x="76" y="4334"/>
                    <a:pt x="16" y="4800"/>
                    <a:pt x="16" y="5252"/>
                  </a:cubicBezTo>
                  <a:cubicBezTo>
                    <a:pt x="1" y="6455"/>
                    <a:pt x="407" y="7599"/>
                    <a:pt x="1159" y="8532"/>
                  </a:cubicBezTo>
                  <a:cubicBezTo>
                    <a:pt x="2204" y="9843"/>
                    <a:pt x="3736" y="10515"/>
                    <a:pt x="5277" y="10515"/>
                  </a:cubicBezTo>
                  <a:cubicBezTo>
                    <a:pt x="6598" y="10515"/>
                    <a:pt x="7925" y="10020"/>
                    <a:pt x="8953" y="9013"/>
                  </a:cubicBezTo>
                  <a:cubicBezTo>
                    <a:pt x="11180" y="6831"/>
                    <a:pt x="11029" y="3190"/>
                    <a:pt x="8637" y="1204"/>
                  </a:cubicBezTo>
                  <a:cubicBezTo>
                    <a:pt x="8585" y="1165"/>
                    <a:pt x="8532" y="1148"/>
                    <a:pt x="8482" y="1148"/>
                  </a:cubicBezTo>
                  <a:cubicBezTo>
                    <a:pt x="8282" y="1148"/>
                    <a:pt x="8129" y="1412"/>
                    <a:pt x="8321" y="1580"/>
                  </a:cubicBezTo>
                  <a:cubicBezTo>
                    <a:pt x="10397" y="3326"/>
                    <a:pt x="10623" y="6455"/>
                    <a:pt x="8787" y="8456"/>
                  </a:cubicBezTo>
                  <a:cubicBezTo>
                    <a:pt x="7849" y="9495"/>
                    <a:pt x="6564" y="10019"/>
                    <a:pt x="5274" y="10019"/>
                  </a:cubicBezTo>
                  <a:cubicBezTo>
                    <a:pt x="4061" y="10019"/>
                    <a:pt x="2845" y="9555"/>
                    <a:pt x="1911" y="8622"/>
                  </a:cubicBezTo>
                  <a:lnTo>
                    <a:pt x="3431" y="8622"/>
                  </a:lnTo>
                  <a:cubicBezTo>
                    <a:pt x="3566" y="8622"/>
                    <a:pt x="3687" y="8517"/>
                    <a:pt x="3687" y="8381"/>
                  </a:cubicBezTo>
                  <a:lnTo>
                    <a:pt x="3687" y="8095"/>
                  </a:lnTo>
                  <a:cubicBezTo>
                    <a:pt x="3882" y="8110"/>
                    <a:pt x="4078" y="8186"/>
                    <a:pt x="4244" y="8306"/>
                  </a:cubicBezTo>
                  <a:cubicBezTo>
                    <a:pt x="4394" y="8426"/>
                    <a:pt x="4590" y="8486"/>
                    <a:pt x="4785" y="8501"/>
                  </a:cubicBezTo>
                  <a:lnTo>
                    <a:pt x="7539" y="8501"/>
                  </a:lnTo>
                  <a:cubicBezTo>
                    <a:pt x="8140" y="8486"/>
                    <a:pt x="8501" y="7839"/>
                    <a:pt x="8201" y="7328"/>
                  </a:cubicBezTo>
                  <a:cubicBezTo>
                    <a:pt x="8532" y="7087"/>
                    <a:pt x="8607" y="6621"/>
                    <a:pt x="8381" y="6275"/>
                  </a:cubicBezTo>
                  <a:cubicBezTo>
                    <a:pt x="8577" y="6139"/>
                    <a:pt x="8682" y="5914"/>
                    <a:pt x="8682" y="5673"/>
                  </a:cubicBezTo>
                  <a:cubicBezTo>
                    <a:pt x="8682" y="5522"/>
                    <a:pt x="8637" y="5372"/>
                    <a:pt x="8562" y="5252"/>
                  </a:cubicBezTo>
                  <a:cubicBezTo>
                    <a:pt x="9133" y="4800"/>
                    <a:pt x="8817" y="3882"/>
                    <a:pt x="8095" y="3882"/>
                  </a:cubicBezTo>
                  <a:lnTo>
                    <a:pt x="6561" y="3882"/>
                  </a:lnTo>
                  <a:cubicBezTo>
                    <a:pt x="6741" y="3160"/>
                    <a:pt x="6711" y="2408"/>
                    <a:pt x="6470" y="1716"/>
                  </a:cubicBezTo>
                  <a:cubicBezTo>
                    <a:pt x="6380" y="1415"/>
                    <a:pt x="6094" y="1219"/>
                    <a:pt x="5793" y="1219"/>
                  </a:cubicBezTo>
                  <a:cubicBezTo>
                    <a:pt x="5387" y="1219"/>
                    <a:pt x="5056" y="1565"/>
                    <a:pt x="5086" y="1972"/>
                  </a:cubicBezTo>
                  <a:cubicBezTo>
                    <a:pt x="5131" y="2859"/>
                    <a:pt x="4740" y="3145"/>
                    <a:pt x="4138" y="3597"/>
                  </a:cubicBezTo>
                  <a:cubicBezTo>
                    <a:pt x="3988" y="3702"/>
                    <a:pt x="3837" y="3822"/>
                    <a:pt x="3672" y="3973"/>
                  </a:cubicBezTo>
                  <a:cubicBezTo>
                    <a:pt x="3672" y="3837"/>
                    <a:pt x="3551" y="3732"/>
                    <a:pt x="3416" y="3732"/>
                  </a:cubicBezTo>
                  <a:lnTo>
                    <a:pt x="753" y="3732"/>
                  </a:lnTo>
                  <a:cubicBezTo>
                    <a:pt x="1415" y="1806"/>
                    <a:pt x="3235" y="512"/>
                    <a:pt x="5267" y="512"/>
                  </a:cubicBezTo>
                  <a:lnTo>
                    <a:pt x="5267" y="497"/>
                  </a:lnTo>
                  <a:cubicBezTo>
                    <a:pt x="5959" y="497"/>
                    <a:pt x="6636" y="648"/>
                    <a:pt x="7268" y="948"/>
                  </a:cubicBezTo>
                  <a:cubicBezTo>
                    <a:pt x="7306" y="966"/>
                    <a:pt x="7343" y="974"/>
                    <a:pt x="7378" y="974"/>
                  </a:cubicBezTo>
                  <a:cubicBezTo>
                    <a:pt x="7614" y="974"/>
                    <a:pt x="7741" y="613"/>
                    <a:pt x="7478" y="482"/>
                  </a:cubicBezTo>
                  <a:cubicBezTo>
                    <a:pt x="6786" y="166"/>
                    <a:pt x="6034" y="1"/>
                    <a:pt x="526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39" name="Google Shape;2039;p62"/>
          <p:cNvGrpSpPr/>
          <p:nvPr/>
        </p:nvGrpSpPr>
        <p:grpSpPr>
          <a:xfrm>
            <a:off x="7716247" y="1449349"/>
            <a:ext cx="441600" cy="429100"/>
            <a:chOff x="231725" y="3046400"/>
            <a:chExt cx="441600" cy="429100"/>
          </a:xfrm>
        </p:grpSpPr>
        <p:sp>
          <p:nvSpPr>
            <p:cNvPr id="2040" name="Google Shape;2040;p62"/>
            <p:cNvSpPr/>
            <p:nvPr/>
          </p:nvSpPr>
          <p:spPr>
            <a:xfrm>
              <a:off x="364875" y="3143350"/>
              <a:ext cx="175675" cy="235300"/>
            </a:xfrm>
            <a:custGeom>
              <a:rect b="b" l="l" r="r" t="t"/>
              <a:pathLst>
                <a:path extrusionOk="0" h="9412" w="7027">
                  <a:moveTo>
                    <a:pt x="3515" y="1"/>
                  </a:moveTo>
                  <a:cubicBezTo>
                    <a:pt x="3003" y="1"/>
                    <a:pt x="2481" y="165"/>
                    <a:pt x="2032" y="519"/>
                  </a:cubicBezTo>
                  <a:cubicBezTo>
                    <a:pt x="677" y="1573"/>
                    <a:pt x="843" y="3679"/>
                    <a:pt x="2348" y="4522"/>
                  </a:cubicBezTo>
                  <a:cubicBezTo>
                    <a:pt x="948" y="5018"/>
                    <a:pt x="15" y="6342"/>
                    <a:pt x="15" y="7832"/>
                  </a:cubicBezTo>
                  <a:lnTo>
                    <a:pt x="15" y="8148"/>
                  </a:lnTo>
                  <a:cubicBezTo>
                    <a:pt x="0" y="8223"/>
                    <a:pt x="46" y="8298"/>
                    <a:pt x="121" y="8343"/>
                  </a:cubicBezTo>
                  <a:cubicBezTo>
                    <a:pt x="407" y="8554"/>
                    <a:pt x="708" y="8734"/>
                    <a:pt x="1039" y="8870"/>
                  </a:cubicBezTo>
                  <a:cubicBezTo>
                    <a:pt x="1085" y="8896"/>
                    <a:pt x="1130" y="8908"/>
                    <a:pt x="1171" y="8908"/>
                  </a:cubicBezTo>
                  <a:cubicBezTo>
                    <a:pt x="1409" y="8908"/>
                    <a:pt x="1531" y="8521"/>
                    <a:pt x="1249" y="8418"/>
                  </a:cubicBezTo>
                  <a:cubicBezTo>
                    <a:pt x="993" y="8298"/>
                    <a:pt x="738" y="8163"/>
                    <a:pt x="512" y="8012"/>
                  </a:cubicBezTo>
                  <a:lnTo>
                    <a:pt x="512" y="7817"/>
                  </a:lnTo>
                  <a:cubicBezTo>
                    <a:pt x="512" y="6162"/>
                    <a:pt x="1851" y="4807"/>
                    <a:pt x="3521" y="4807"/>
                  </a:cubicBezTo>
                  <a:cubicBezTo>
                    <a:pt x="5176" y="4807"/>
                    <a:pt x="6530" y="6162"/>
                    <a:pt x="6530" y="7817"/>
                  </a:cubicBezTo>
                  <a:lnTo>
                    <a:pt x="6530" y="8012"/>
                  </a:lnTo>
                  <a:cubicBezTo>
                    <a:pt x="5629" y="8610"/>
                    <a:pt x="4578" y="8917"/>
                    <a:pt x="3514" y="8917"/>
                  </a:cubicBezTo>
                  <a:cubicBezTo>
                    <a:pt x="3104" y="8917"/>
                    <a:pt x="2693" y="8872"/>
                    <a:pt x="2287" y="8780"/>
                  </a:cubicBezTo>
                  <a:cubicBezTo>
                    <a:pt x="2268" y="8776"/>
                    <a:pt x="2250" y="8774"/>
                    <a:pt x="2233" y="8774"/>
                  </a:cubicBezTo>
                  <a:cubicBezTo>
                    <a:pt x="1960" y="8774"/>
                    <a:pt x="1885" y="9190"/>
                    <a:pt x="2182" y="9261"/>
                  </a:cubicBezTo>
                  <a:cubicBezTo>
                    <a:pt x="2618" y="9366"/>
                    <a:pt x="3070" y="9411"/>
                    <a:pt x="3521" y="9411"/>
                  </a:cubicBezTo>
                  <a:cubicBezTo>
                    <a:pt x="4740" y="9411"/>
                    <a:pt x="5913" y="9050"/>
                    <a:pt x="6922" y="8358"/>
                  </a:cubicBezTo>
                  <a:cubicBezTo>
                    <a:pt x="6982" y="8298"/>
                    <a:pt x="7027" y="8223"/>
                    <a:pt x="7027" y="8148"/>
                  </a:cubicBezTo>
                  <a:lnTo>
                    <a:pt x="7027" y="7832"/>
                  </a:lnTo>
                  <a:cubicBezTo>
                    <a:pt x="7027" y="6342"/>
                    <a:pt x="6094" y="5018"/>
                    <a:pt x="4680" y="4522"/>
                  </a:cubicBezTo>
                  <a:cubicBezTo>
                    <a:pt x="5266" y="4191"/>
                    <a:pt x="5688" y="3634"/>
                    <a:pt x="5853" y="2987"/>
                  </a:cubicBezTo>
                  <a:cubicBezTo>
                    <a:pt x="5915" y="2784"/>
                    <a:pt x="5759" y="2653"/>
                    <a:pt x="5604" y="2653"/>
                  </a:cubicBezTo>
                  <a:cubicBezTo>
                    <a:pt x="5496" y="2653"/>
                    <a:pt x="5388" y="2718"/>
                    <a:pt x="5357" y="2867"/>
                  </a:cubicBezTo>
                  <a:cubicBezTo>
                    <a:pt x="5150" y="3721"/>
                    <a:pt x="4387" y="4311"/>
                    <a:pt x="3532" y="4311"/>
                  </a:cubicBezTo>
                  <a:cubicBezTo>
                    <a:pt x="3454" y="4311"/>
                    <a:pt x="3375" y="4306"/>
                    <a:pt x="3295" y="4296"/>
                  </a:cubicBezTo>
                  <a:cubicBezTo>
                    <a:pt x="2348" y="4191"/>
                    <a:pt x="1625" y="3393"/>
                    <a:pt x="1610" y="2430"/>
                  </a:cubicBezTo>
                  <a:cubicBezTo>
                    <a:pt x="1595" y="1482"/>
                    <a:pt x="2287" y="655"/>
                    <a:pt x="3235" y="519"/>
                  </a:cubicBezTo>
                  <a:cubicBezTo>
                    <a:pt x="3327" y="506"/>
                    <a:pt x="3417" y="500"/>
                    <a:pt x="3507" y="500"/>
                  </a:cubicBezTo>
                  <a:cubicBezTo>
                    <a:pt x="4351" y="500"/>
                    <a:pt x="5111" y="1059"/>
                    <a:pt x="5342" y="1889"/>
                  </a:cubicBezTo>
                  <a:cubicBezTo>
                    <a:pt x="5379" y="2025"/>
                    <a:pt x="5485" y="2085"/>
                    <a:pt x="5591" y="2085"/>
                  </a:cubicBezTo>
                  <a:cubicBezTo>
                    <a:pt x="5741" y="2085"/>
                    <a:pt x="5891" y="1963"/>
                    <a:pt x="5838" y="1768"/>
                  </a:cubicBezTo>
                  <a:cubicBezTo>
                    <a:pt x="5537" y="663"/>
                    <a:pt x="4544" y="1"/>
                    <a:pt x="351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1" name="Google Shape;2041;p62"/>
            <p:cNvSpPr/>
            <p:nvPr/>
          </p:nvSpPr>
          <p:spPr>
            <a:xfrm>
              <a:off x="231725" y="3046400"/>
              <a:ext cx="441600" cy="429100"/>
            </a:xfrm>
            <a:custGeom>
              <a:rect b="b" l="l" r="r" t="t"/>
              <a:pathLst>
                <a:path extrusionOk="0" h="17164" w="17664">
                  <a:moveTo>
                    <a:pt x="8847" y="485"/>
                  </a:moveTo>
                  <a:cubicBezTo>
                    <a:pt x="8983" y="485"/>
                    <a:pt x="9118" y="576"/>
                    <a:pt x="9103" y="756"/>
                  </a:cubicBezTo>
                  <a:lnTo>
                    <a:pt x="9103" y="2772"/>
                  </a:lnTo>
                  <a:cubicBezTo>
                    <a:pt x="9118" y="2953"/>
                    <a:pt x="8983" y="3043"/>
                    <a:pt x="8847" y="3043"/>
                  </a:cubicBezTo>
                  <a:cubicBezTo>
                    <a:pt x="8712" y="3043"/>
                    <a:pt x="8576" y="2953"/>
                    <a:pt x="8591" y="2772"/>
                  </a:cubicBezTo>
                  <a:lnTo>
                    <a:pt x="8591" y="756"/>
                  </a:lnTo>
                  <a:cubicBezTo>
                    <a:pt x="8576" y="576"/>
                    <a:pt x="8712" y="485"/>
                    <a:pt x="8847" y="485"/>
                  </a:cubicBezTo>
                  <a:close/>
                  <a:moveTo>
                    <a:pt x="3052" y="8338"/>
                  </a:moveTo>
                  <a:cubicBezTo>
                    <a:pt x="3376" y="8338"/>
                    <a:pt x="3376" y="8837"/>
                    <a:pt x="3052" y="8837"/>
                  </a:cubicBezTo>
                  <a:cubicBezTo>
                    <a:pt x="3043" y="8837"/>
                    <a:pt x="3034" y="8837"/>
                    <a:pt x="3024" y="8836"/>
                  </a:cubicBezTo>
                  <a:lnTo>
                    <a:pt x="1008" y="8836"/>
                  </a:lnTo>
                  <a:cubicBezTo>
                    <a:pt x="873" y="8836"/>
                    <a:pt x="753" y="8731"/>
                    <a:pt x="753" y="8580"/>
                  </a:cubicBezTo>
                  <a:cubicBezTo>
                    <a:pt x="753" y="8445"/>
                    <a:pt x="873" y="8339"/>
                    <a:pt x="1008" y="8339"/>
                  </a:cubicBezTo>
                  <a:lnTo>
                    <a:pt x="3024" y="8339"/>
                  </a:lnTo>
                  <a:cubicBezTo>
                    <a:pt x="3034" y="8339"/>
                    <a:pt x="3043" y="8338"/>
                    <a:pt x="3052" y="8338"/>
                  </a:cubicBezTo>
                  <a:close/>
                  <a:moveTo>
                    <a:pt x="16671" y="8339"/>
                  </a:moveTo>
                  <a:cubicBezTo>
                    <a:pt x="16972" y="8369"/>
                    <a:pt x="16972" y="8821"/>
                    <a:pt x="16671" y="8851"/>
                  </a:cubicBezTo>
                  <a:lnTo>
                    <a:pt x="14655" y="8851"/>
                  </a:lnTo>
                  <a:cubicBezTo>
                    <a:pt x="14339" y="8821"/>
                    <a:pt x="14339" y="8369"/>
                    <a:pt x="14655" y="8339"/>
                  </a:cubicBezTo>
                  <a:close/>
                  <a:moveTo>
                    <a:pt x="8847" y="14166"/>
                  </a:moveTo>
                  <a:cubicBezTo>
                    <a:pt x="8968" y="14166"/>
                    <a:pt x="9088" y="14245"/>
                    <a:pt x="9103" y="14403"/>
                  </a:cubicBezTo>
                  <a:lnTo>
                    <a:pt x="9103" y="16419"/>
                  </a:lnTo>
                  <a:cubicBezTo>
                    <a:pt x="9088" y="16569"/>
                    <a:pt x="8968" y="16645"/>
                    <a:pt x="8847" y="16645"/>
                  </a:cubicBezTo>
                  <a:cubicBezTo>
                    <a:pt x="8727" y="16645"/>
                    <a:pt x="8606" y="16569"/>
                    <a:pt x="8591" y="16419"/>
                  </a:cubicBezTo>
                  <a:lnTo>
                    <a:pt x="8591" y="14403"/>
                  </a:lnTo>
                  <a:cubicBezTo>
                    <a:pt x="8606" y="14245"/>
                    <a:pt x="8727" y="14166"/>
                    <a:pt x="8847" y="14166"/>
                  </a:cubicBezTo>
                  <a:close/>
                  <a:moveTo>
                    <a:pt x="8832" y="0"/>
                  </a:moveTo>
                  <a:cubicBezTo>
                    <a:pt x="8456" y="0"/>
                    <a:pt x="8080" y="252"/>
                    <a:pt x="8080" y="756"/>
                  </a:cubicBezTo>
                  <a:lnTo>
                    <a:pt x="8080" y="1674"/>
                  </a:lnTo>
                  <a:cubicBezTo>
                    <a:pt x="6064" y="1885"/>
                    <a:pt x="4243" y="2968"/>
                    <a:pt x="3100" y="4653"/>
                  </a:cubicBezTo>
                  <a:cubicBezTo>
                    <a:pt x="3024" y="4774"/>
                    <a:pt x="3055" y="4924"/>
                    <a:pt x="3175" y="4999"/>
                  </a:cubicBezTo>
                  <a:cubicBezTo>
                    <a:pt x="3215" y="5028"/>
                    <a:pt x="3261" y="5041"/>
                    <a:pt x="3308" y="5041"/>
                  </a:cubicBezTo>
                  <a:cubicBezTo>
                    <a:pt x="3385" y="5041"/>
                    <a:pt x="3465" y="5005"/>
                    <a:pt x="3521" y="4939"/>
                  </a:cubicBezTo>
                  <a:cubicBezTo>
                    <a:pt x="4559" y="3389"/>
                    <a:pt x="6229" y="2381"/>
                    <a:pt x="8080" y="2171"/>
                  </a:cubicBezTo>
                  <a:lnTo>
                    <a:pt x="8080" y="2772"/>
                  </a:lnTo>
                  <a:cubicBezTo>
                    <a:pt x="8080" y="3269"/>
                    <a:pt x="8456" y="3517"/>
                    <a:pt x="8832" y="3517"/>
                  </a:cubicBezTo>
                  <a:cubicBezTo>
                    <a:pt x="9208" y="3517"/>
                    <a:pt x="9584" y="3269"/>
                    <a:pt x="9584" y="2772"/>
                  </a:cubicBezTo>
                  <a:lnTo>
                    <a:pt x="9584" y="2171"/>
                  </a:lnTo>
                  <a:cubicBezTo>
                    <a:pt x="12548" y="2532"/>
                    <a:pt x="14881" y="4864"/>
                    <a:pt x="15242" y="7828"/>
                  </a:cubicBezTo>
                  <a:lnTo>
                    <a:pt x="14655" y="7828"/>
                  </a:lnTo>
                  <a:cubicBezTo>
                    <a:pt x="13647" y="7828"/>
                    <a:pt x="13647" y="9332"/>
                    <a:pt x="14655" y="9332"/>
                  </a:cubicBezTo>
                  <a:lnTo>
                    <a:pt x="15242" y="9332"/>
                  </a:lnTo>
                  <a:cubicBezTo>
                    <a:pt x="14881" y="12296"/>
                    <a:pt x="12548" y="14629"/>
                    <a:pt x="9584" y="14990"/>
                  </a:cubicBezTo>
                  <a:lnTo>
                    <a:pt x="9584" y="14403"/>
                  </a:lnTo>
                  <a:cubicBezTo>
                    <a:pt x="9584" y="13899"/>
                    <a:pt x="9208" y="13647"/>
                    <a:pt x="8832" y="13647"/>
                  </a:cubicBezTo>
                  <a:cubicBezTo>
                    <a:pt x="8456" y="13647"/>
                    <a:pt x="8080" y="13899"/>
                    <a:pt x="8080" y="14403"/>
                  </a:cubicBezTo>
                  <a:lnTo>
                    <a:pt x="8080" y="14990"/>
                  </a:lnTo>
                  <a:cubicBezTo>
                    <a:pt x="5131" y="14629"/>
                    <a:pt x="2799" y="12296"/>
                    <a:pt x="2438" y="9332"/>
                  </a:cubicBezTo>
                  <a:lnTo>
                    <a:pt x="3024" y="9332"/>
                  </a:lnTo>
                  <a:cubicBezTo>
                    <a:pt x="4017" y="9332"/>
                    <a:pt x="4017" y="7828"/>
                    <a:pt x="3024" y="7828"/>
                  </a:cubicBezTo>
                  <a:lnTo>
                    <a:pt x="2423" y="7828"/>
                  </a:lnTo>
                  <a:cubicBezTo>
                    <a:pt x="2498" y="7196"/>
                    <a:pt x="2663" y="6579"/>
                    <a:pt x="2934" y="5992"/>
                  </a:cubicBezTo>
                  <a:cubicBezTo>
                    <a:pt x="2993" y="5805"/>
                    <a:pt x="2840" y="5657"/>
                    <a:pt x="2684" y="5657"/>
                  </a:cubicBezTo>
                  <a:cubicBezTo>
                    <a:pt x="2602" y="5657"/>
                    <a:pt x="2520" y="5698"/>
                    <a:pt x="2468" y="5797"/>
                  </a:cubicBezTo>
                  <a:cubicBezTo>
                    <a:pt x="2182" y="6444"/>
                    <a:pt x="2001" y="7136"/>
                    <a:pt x="1926" y="7828"/>
                  </a:cubicBezTo>
                  <a:lnTo>
                    <a:pt x="1008" y="7828"/>
                  </a:lnTo>
                  <a:cubicBezTo>
                    <a:pt x="0" y="7828"/>
                    <a:pt x="0" y="9332"/>
                    <a:pt x="1008" y="9332"/>
                  </a:cubicBezTo>
                  <a:lnTo>
                    <a:pt x="1926" y="9332"/>
                  </a:lnTo>
                  <a:cubicBezTo>
                    <a:pt x="2272" y="12582"/>
                    <a:pt x="4845" y="15140"/>
                    <a:pt x="8080" y="15501"/>
                  </a:cubicBezTo>
                  <a:lnTo>
                    <a:pt x="8080" y="16419"/>
                  </a:lnTo>
                  <a:cubicBezTo>
                    <a:pt x="8080" y="16916"/>
                    <a:pt x="8456" y="17164"/>
                    <a:pt x="8832" y="17164"/>
                  </a:cubicBezTo>
                  <a:cubicBezTo>
                    <a:pt x="9208" y="17164"/>
                    <a:pt x="9584" y="16916"/>
                    <a:pt x="9584" y="16419"/>
                  </a:cubicBezTo>
                  <a:lnTo>
                    <a:pt x="9584" y="15501"/>
                  </a:lnTo>
                  <a:cubicBezTo>
                    <a:pt x="12834" y="15140"/>
                    <a:pt x="15392" y="12582"/>
                    <a:pt x="15753" y="9332"/>
                  </a:cubicBezTo>
                  <a:lnTo>
                    <a:pt x="16656" y="9332"/>
                  </a:lnTo>
                  <a:cubicBezTo>
                    <a:pt x="17664" y="9332"/>
                    <a:pt x="17664" y="7828"/>
                    <a:pt x="16656" y="7828"/>
                  </a:cubicBezTo>
                  <a:lnTo>
                    <a:pt x="15753" y="7828"/>
                  </a:lnTo>
                  <a:cubicBezTo>
                    <a:pt x="15392" y="4593"/>
                    <a:pt x="12834" y="2020"/>
                    <a:pt x="9584" y="1674"/>
                  </a:cubicBezTo>
                  <a:lnTo>
                    <a:pt x="9584" y="756"/>
                  </a:lnTo>
                  <a:cubicBezTo>
                    <a:pt x="9584" y="252"/>
                    <a:pt x="9208" y="0"/>
                    <a:pt x="88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42" name="Google Shape;2042;p62"/>
          <p:cNvGrpSpPr/>
          <p:nvPr/>
        </p:nvGrpSpPr>
        <p:grpSpPr>
          <a:xfrm>
            <a:off x="7745922" y="3053657"/>
            <a:ext cx="411925" cy="429200"/>
            <a:chOff x="246563" y="2142550"/>
            <a:chExt cx="411925" cy="429200"/>
          </a:xfrm>
        </p:grpSpPr>
        <p:sp>
          <p:nvSpPr>
            <p:cNvPr id="2043" name="Google Shape;2043;p62"/>
            <p:cNvSpPr/>
            <p:nvPr/>
          </p:nvSpPr>
          <p:spPr>
            <a:xfrm>
              <a:off x="586988" y="2235625"/>
              <a:ext cx="71500" cy="314125"/>
            </a:xfrm>
            <a:custGeom>
              <a:rect b="b" l="l" r="r" t="t"/>
              <a:pathLst>
                <a:path extrusionOk="0" h="12565" w="2860">
                  <a:moveTo>
                    <a:pt x="941" y="497"/>
                  </a:moveTo>
                  <a:cubicBezTo>
                    <a:pt x="1148" y="497"/>
                    <a:pt x="1355" y="640"/>
                    <a:pt x="1355" y="926"/>
                  </a:cubicBezTo>
                  <a:lnTo>
                    <a:pt x="1355" y="1618"/>
                  </a:lnTo>
                  <a:lnTo>
                    <a:pt x="527" y="1618"/>
                  </a:lnTo>
                  <a:lnTo>
                    <a:pt x="527" y="926"/>
                  </a:lnTo>
                  <a:cubicBezTo>
                    <a:pt x="527" y="640"/>
                    <a:pt x="734" y="497"/>
                    <a:pt x="941" y="497"/>
                  </a:cubicBezTo>
                  <a:close/>
                  <a:moveTo>
                    <a:pt x="1294" y="10285"/>
                  </a:moveTo>
                  <a:lnTo>
                    <a:pt x="993" y="11564"/>
                  </a:lnTo>
                  <a:lnTo>
                    <a:pt x="888" y="11564"/>
                  </a:lnTo>
                  <a:lnTo>
                    <a:pt x="587" y="10285"/>
                  </a:lnTo>
                  <a:close/>
                  <a:moveTo>
                    <a:pt x="941" y="1"/>
                  </a:moveTo>
                  <a:cubicBezTo>
                    <a:pt x="478" y="1"/>
                    <a:pt x="15" y="309"/>
                    <a:pt x="15" y="926"/>
                  </a:cubicBezTo>
                  <a:lnTo>
                    <a:pt x="15" y="1859"/>
                  </a:lnTo>
                  <a:lnTo>
                    <a:pt x="15" y="5320"/>
                  </a:lnTo>
                  <a:cubicBezTo>
                    <a:pt x="30" y="5478"/>
                    <a:pt x="151" y="5557"/>
                    <a:pt x="271" y="5557"/>
                  </a:cubicBezTo>
                  <a:cubicBezTo>
                    <a:pt x="392" y="5557"/>
                    <a:pt x="512" y="5478"/>
                    <a:pt x="527" y="5320"/>
                  </a:cubicBezTo>
                  <a:lnTo>
                    <a:pt x="527" y="2115"/>
                  </a:lnTo>
                  <a:lnTo>
                    <a:pt x="1355" y="2115"/>
                  </a:lnTo>
                  <a:lnTo>
                    <a:pt x="1355" y="9788"/>
                  </a:lnTo>
                  <a:lnTo>
                    <a:pt x="527" y="9788"/>
                  </a:lnTo>
                  <a:lnTo>
                    <a:pt x="527" y="6418"/>
                  </a:lnTo>
                  <a:cubicBezTo>
                    <a:pt x="542" y="6237"/>
                    <a:pt x="407" y="6147"/>
                    <a:pt x="271" y="6147"/>
                  </a:cubicBezTo>
                  <a:cubicBezTo>
                    <a:pt x="136" y="6147"/>
                    <a:pt x="0" y="6237"/>
                    <a:pt x="15" y="6418"/>
                  </a:cubicBezTo>
                  <a:lnTo>
                    <a:pt x="15" y="10029"/>
                  </a:lnTo>
                  <a:cubicBezTo>
                    <a:pt x="15" y="10044"/>
                    <a:pt x="15" y="10044"/>
                    <a:pt x="15" y="10059"/>
                  </a:cubicBezTo>
                  <a:cubicBezTo>
                    <a:pt x="15" y="10059"/>
                    <a:pt x="15" y="10059"/>
                    <a:pt x="15" y="10074"/>
                  </a:cubicBezTo>
                  <a:lnTo>
                    <a:pt x="437" y="11864"/>
                  </a:lnTo>
                  <a:cubicBezTo>
                    <a:pt x="467" y="11970"/>
                    <a:pt x="572" y="12045"/>
                    <a:pt x="677" y="12045"/>
                  </a:cubicBezTo>
                  <a:lnTo>
                    <a:pt x="677" y="12316"/>
                  </a:lnTo>
                  <a:cubicBezTo>
                    <a:pt x="677" y="12481"/>
                    <a:pt x="805" y="12564"/>
                    <a:pt x="933" y="12564"/>
                  </a:cubicBezTo>
                  <a:cubicBezTo>
                    <a:pt x="1061" y="12564"/>
                    <a:pt x="1189" y="12481"/>
                    <a:pt x="1189" y="12316"/>
                  </a:cubicBezTo>
                  <a:lnTo>
                    <a:pt x="1189" y="12075"/>
                  </a:lnTo>
                  <a:cubicBezTo>
                    <a:pt x="1309" y="12075"/>
                    <a:pt x="1400" y="12000"/>
                    <a:pt x="1430" y="11895"/>
                  </a:cubicBezTo>
                  <a:lnTo>
                    <a:pt x="1851" y="10104"/>
                  </a:lnTo>
                  <a:cubicBezTo>
                    <a:pt x="1851" y="10089"/>
                    <a:pt x="1851" y="10059"/>
                    <a:pt x="1851" y="10044"/>
                  </a:cubicBezTo>
                  <a:lnTo>
                    <a:pt x="1851" y="2145"/>
                  </a:lnTo>
                  <a:cubicBezTo>
                    <a:pt x="2137" y="2190"/>
                    <a:pt x="2348" y="2356"/>
                    <a:pt x="2348" y="2551"/>
                  </a:cubicBezTo>
                  <a:lnTo>
                    <a:pt x="2348" y="5861"/>
                  </a:lnTo>
                  <a:cubicBezTo>
                    <a:pt x="2348" y="6027"/>
                    <a:pt x="2475" y="6109"/>
                    <a:pt x="2603" y="6109"/>
                  </a:cubicBezTo>
                  <a:cubicBezTo>
                    <a:pt x="2731" y="6109"/>
                    <a:pt x="2859" y="6027"/>
                    <a:pt x="2859" y="5861"/>
                  </a:cubicBezTo>
                  <a:lnTo>
                    <a:pt x="2859" y="2536"/>
                  </a:lnTo>
                  <a:cubicBezTo>
                    <a:pt x="2859" y="2055"/>
                    <a:pt x="2423" y="1678"/>
                    <a:pt x="1851" y="1633"/>
                  </a:cubicBezTo>
                  <a:lnTo>
                    <a:pt x="1866" y="1633"/>
                  </a:lnTo>
                  <a:lnTo>
                    <a:pt x="1866" y="926"/>
                  </a:lnTo>
                  <a:cubicBezTo>
                    <a:pt x="1866" y="309"/>
                    <a:pt x="1403" y="1"/>
                    <a:pt x="9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4" name="Google Shape;2044;p62"/>
            <p:cNvSpPr/>
            <p:nvPr/>
          </p:nvSpPr>
          <p:spPr>
            <a:xfrm>
              <a:off x="246563" y="2142550"/>
              <a:ext cx="320500" cy="429200"/>
            </a:xfrm>
            <a:custGeom>
              <a:rect b="b" l="l" r="r" t="t"/>
              <a:pathLst>
                <a:path extrusionOk="0" h="17168" w="12820">
                  <a:moveTo>
                    <a:pt x="6365" y="497"/>
                  </a:moveTo>
                  <a:cubicBezTo>
                    <a:pt x="6967" y="497"/>
                    <a:pt x="7509" y="933"/>
                    <a:pt x="7629" y="1535"/>
                  </a:cubicBezTo>
                  <a:lnTo>
                    <a:pt x="5086" y="1535"/>
                  </a:lnTo>
                  <a:cubicBezTo>
                    <a:pt x="5222" y="933"/>
                    <a:pt x="5748" y="497"/>
                    <a:pt x="6365" y="497"/>
                  </a:cubicBezTo>
                  <a:close/>
                  <a:moveTo>
                    <a:pt x="9600" y="2046"/>
                  </a:moveTo>
                  <a:lnTo>
                    <a:pt x="9600" y="3054"/>
                  </a:lnTo>
                  <a:lnTo>
                    <a:pt x="3221" y="3054"/>
                  </a:lnTo>
                  <a:lnTo>
                    <a:pt x="3221" y="2046"/>
                  </a:lnTo>
                  <a:close/>
                  <a:moveTo>
                    <a:pt x="6365" y="0"/>
                  </a:moveTo>
                  <a:cubicBezTo>
                    <a:pt x="5463" y="0"/>
                    <a:pt x="4710" y="662"/>
                    <a:pt x="4590" y="1535"/>
                  </a:cubicBezTo>
                  <a:lnTo>
                    <a:pt x="2965" y="1535"/>
                  </a:lnTo>
                  <a:cubicBezTo>
                    <a:pt x="2830" y="1535"/>
                    <a:pt x="2709" y="1655"/>
                    <a:pt x="2709" y="1790"/>
                  </a:cubicBezTo>
                  <a:lnTo>
                    <a:pt x="2709" y="2031"/>
                  </a:lnTo>
                  <a:lnTo>
                    <a:pt x="242" y="2031"/>
                  </a:lnTo>
                  <a:cubicBezTo>
                    <a:pt x="106" y="2031"/>
                    <a:pt x="1" y="2137"/>
                    <a:pt x="1" y="2272"/>
                  </a:cubicBezTo>
                  <a:lnTo>
                    <a:pt x="1" y="16912"/>
                  </a:lnTo>
                  <a:cubicBezTo>
                    <a:pt x="1" y="17047"/>
                    <a:pt x="106" y="17167"/>
                    <a:pt x="242" y="17167"/>
                  </a:cubicBezTo>
                  <a:lnTo>
                    <a:pt x="12579" y="17167"/>
                  </a:lnTo>
                  <a:cubicBezTo>
                    <a:pt x="12715" y="17167"/>
                    <a:pt x="12820" y="17047"/>
                    <a:pt x="12820" y="16912"/>
                  </a:cubicBezTo>
                  <a:lnTo>
                    <a:pt x="12820" y="2272"/>
                  </a:lnTo>
                  <a:cubicBezTo>
                    <a:pt x="12820" y="2137"/>
                    <a:pt x="12715" y="2031"/>
                    <a:pt x="12579" y="2031"/>
                  </a:cubicBezTo>
                  <a:lnTo>
                    <a:pt x="11646" y="2031"/>
                  </a:lnTo>
                  <a:cubicBezTo>
                    <a:pt x="11345" y="2046"/>
                    <a:pt x="11345" y="2498"/>
                    <a:pt x="11646" y="2528"/>
                  </a:cubicBezTo>
                  <a:lnTo>
                    <a:pt x="12308" y="2528"/>
                  </a:lnTo>
                  <a:lnTo>
                    <a:pt x="12308" y="16656"/>
                  </a:lnTo>
                  <a:lnTo>
                    <a:pt x="482" y="16656"/>
                  </a:lnTo>
                  <a:lnTo>
                    <a:pt x="482" y="2528"/>
                  </a:lnTo>
                  <a:lnTo>
                    <a:pt x="2724" y="2528"/>
                  </a:lnTo>
                  <a:lnTo>
                    <a:pt x="2724" y="3054"/>
                  </a:lnTo>
                  <a:lnTo>
                    <a:pt x="1280" y="3054"/>
                  </a:lnTo>
                  <a:cubicBezTo>
                    <a:pt x="1129" y="3054"/>
                    <a:pt x="1024" y="3160"/>
                    <a:pt x="1024" y="3310"/>
                  </a:cubicBezTo>
                  <a:lnTo>
                    <a:pt x="1024" y="12789"/>
                  </a:lnTo>
                  <a:cubicBezTo>
                    <a:pt x="1039" y="12939"/>
                    <a:pt x="1156" y="13015"/>
                    <a:pt x="1272" y="13015"/>
                  </a:cubicBezTo>
                  <a:cubicBezTo>
                    <a:pt x="1389" y="13015"/>
                    <a:pt x="1506" y="12939"/>
                    <a:pt x="1521" y="12789"/>
                  </a:cubicBezTo>
                  <a:lnTo>
                    <a:pt x="1521" y="3551"/>
                  </a:lnTo>
                  <a:lnTo>
                    <a:pt x="11300" y="3551"/>
                  </a:lnTo>
                  <a:lnTo>
                    <a:pt x="11300" y="15633"/>
                  </a:lnTo>
                  <a:lnTo>
                    <a:pt x="1521" y="15633"/>
                  </a:lnTo>
                  <a:lnTo>
                    <a:pt x="1521" y="13887"/>
                  </a:lnTo>
                  <a:cubicBezTo>
                    <a:pt x="1506" y="13729"/>
                    <a:pt x="1389" y="13650"/>
                    <a:pt x="1272" y="13650"/>
                  </a:cubicBezTo>
                  <a:cubicBezTo>
                    <a:pt x="1156" y="13650"/>
                    <a:pt x="1039" y="13729"/>
                    <a:pt x="1024" y="13887"/>
                  </a:cubicBezTo>
                  <a:lnTo>
                    <a:pt x="1024" y="15888"/>
                  </a:lnTo>
                  <a:cubicBezTo>
                    <a:pt x="1024" y="16024"/>
                    <a:pt x="1129" y="16129"/>
                    <a:pt x="1280" y="16129"/>
                  </a:cubicBezTo>
                  <a:lnTo>
                    <a:pt x="11541" y="16129"/>
                  </a:lnTo>
                  <a:cubicBezTo>
                    <a:pt x="11692" y="16129"/>
                    <a:pt x="11797" y="16024"/>
                    <a:pt x="11797" y="15888"/>
                  </a:cubicBezTo>
                  <a:lnTo>
                    <a:pt x="11797" y="3310"/>
                  </a:lnTo>
                  <a:cubicBezTo>
                    <a:pt x="11797" y="3160"/>
                    <a:pt x="11692" y="3054"/>
                    <a:pt x="11541" y="3054"/>
                  </a:cubicBezTo>
                  <a:lnTo>
                    <a:pt x="10097" y="3054"/>
                  </a:lnTo>
                  <a:lnTo>
                    <a:pt x="10097" y="2528"/>
                  </a:lnTo>
                  <a:lnTo>
                    <a:pt x="10563" y="2528"/>
                  </a:lnTo>
                  <a:cubicBezTo>
                    <a:pt x="10573" y="2529"/>
                    <a:pt x="10582" y="2529"/>
                    <a:pt x="10591" y="2529"/>
                  </a:cubicBezTo>
                  <a:cubicBezTo>
                    <a:pt x="10915" y="2529"/>
                    <a:pt x="10915" y="2030"/>
                    <a:pt x="10591" y="2030"/>
                  </a:cubicBezTo>
                  <a:cubicBezTo>
                    <a:pt x="10582" y="2030"/>
                    <a:pt x="10573" y="2030"/>
                    <a:pt x="10563" y="2031"/>
                  </a:cubicBezTo>
                  <a:lnTo>
                    <a:pt x="10097" y="2031"/>
                  </a:lnTo>
                  <a:lnTo>
                    <a:pt x="10097" y="1790"/>
                  </a:lnTo>
                  <a:cubicBezTo>
                    <a:pt x="10097" y="1655"/>
                    <a:pt x="9991" y="1535"/>
                    <a:pt x="9856" y="1535"/>
                  </a:cubicBezTo>
                  <a:lnTo>
                    <a:pt x="8141" y="1535"/>
                  </a:lnTo>
                  <a:cubicBezTo>
                    <a:pt x="8005" y="662"/>
                    <a:pt x="7253" y="0"/>
                    <a:pt x="636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5" name="Google Shape;2045;p62"/>
            <p:cNvSpPr/>
            <p:nvPr/>
          </p:nvSpPr>
          <p:spPr>
            <a:xfrm>
              <a:off x="303363" y="2280200"/>
              <a:ext cx="59100" cy="63975"/>
            </a:xfrm>
            <a:custGeom>
              <a:rect b="b" l="l" r="r" t="t"/>
              <a:pathLst>
                <a:path extrusionOk="0" h="2559" w="2364">
                  <a:moveTo>
                    <a:pt x="1851" y="512"/>
                  </a:moveTo>
                  <a:lnTo>
                    <a:pt x="1851" y="2062"/>
                  </a:lnTo>
                  <a:lnTo>
                    <a:pt x="512" y="2062"/>
                  </a:lnTo>
                  <a:lnTo>
                    <a:pt x="512" y="512"/>
                  </a:lnTo>
                  <a:close/>
                  <a:moveTo>
                    <a:pt x="257" y="1"/>
                  </a:moveTo>
                  <a:cubicBezTo>
                    <a:pt x="121" y="1"/>
                    <a:pt x="1" y="121"/>
                    <a:pt x="1" y="257"/>
                  </a:cubicBezTo>
                  <a:lnTo>
                    <a:pt x="1" y="2318"/>
                  </a:lnTo>
                  <a:cubicBezTo>
                    <a:pt x="1" y="2453"/>
                    <a:pt x="121" y="2559"/>
                    <a:pt x="257" y="2559"/>
                  </a:cubicBezTo>
                  <a:lnTo>
                    <a:pt x="2107" y="2559"/>
                  </a:lnTo>
                  <a:cubicBezTo>
                    <a:pt x="2243" y="2559"/>
                    <a:pt x="2363" y="2453"/>
                    <a:pt x="2363" y="2318"/>
                  </a:cubicBezTo>
                  <a:lnTo>
                    <a:pt x="2363" y="257"/>
                  </a:lnTo>
                  <a:cubicBezTo>
                    <a:pt x="2363" y="121"/>
                    <a:pt x="2243" y="1"/>
                    <a:pt x="210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6" name="Google Shape;2046;p62"/>
            <p:cNvSpPr/>
            <p:nvPr/>
          </p:nvSpPr>
          <p:spPr>
            <a:xfrm>
              <a:off x="374088" y="2305775"/>
              <a:ext cx="132050" cy="12825"/>
            </a:xfrm>
            <a:custGeom>
              <a:rect b="b" l="l" r="r" t="t"/>
              <a:pathLst>
                <a:path extrusionOk="0" h="513" w="5282">
                  <a:moveTo>
                    <a:pt x="347" y="1"/>
                  </a:moveTo>
                  <a:cubicBezTo>
                    <a:pt x="0" y="1"/>
                    <a:pt x="0" y="512"/>
                    <a:pt x="347" y="512"/>
                  </a:cubicBezTo>
                  <a:lnTo>
                    <a:pt x="4951" y="512"/>
                  </a:lnTo>
                  <a:cubicBezTo>
                    <a:pt x="5282" y="512"/>
                    <a:pt x="5282" y="1"/>
                    <a:pt x="49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7" name="Google Shape;2047;p62"/>
            <p:cNvSpPr/>
            <p:nvPr/>
          </p:nvSpPr>
          <p:spPr>
            <a:xfrm>
              <a:off x="303363" y="2358825"/>
              <a:ext cx="58700" cy="63975"/>
            </a:xfrm>
            <a:custGeom>
              <a:rect b="b" l="l" r="r" t="t"/>
              <a:pathLst>
                <a:path extrusionOk="0" h="2559" w="2348">
                  <a:moveTo>
                    <a:pt x="1851" y="512"/>
                  </a:moveTo>
                  <a:lnTo>
                    <a:pt x="1851" y="2077"/>
                  </a:lnTo>
                  <a:lnTo>
                    <a:pt x="512" y="2077"/>
                  </a:lnTo>
                  <a:lnTo>
                    <a:pt x="512" y="512"/>
                  </a:lnTo>
                  <a:close/>
                  <a:moveTo>
                    <a:pt x="257" y="0"/>
                  </a:moveTo>
                  <a:cubicBezTo>
                    <a:pt x="121" y="0"/>
                    <a:pt x="1" y="121"/>
                    <a:pt x="1" y="256"/>
                  </a:cubicBezTo>
                  <a:lnTo>
                    <a:pt x="1" y="2317"/>
                  </a:lnTo>
                  <a:cubicBezTo>
                    <a:pt x="1" y="2453"/>
                    <a:pt x="106" y="2558"/>
                    <a:pt x="257" y="2558"/>
                  </a:cubicBezTo>
                  <a:lnTo>
                    <a:pt x="2107" y="2558"/>
                  </a:lnTo>
                  <a:cubicBezTo>
                    <a:pt x="2243" y="2558"/>
                    <a:pt x="2348" y="2453"/>
                    <a:pt x="2348" y="2317"/>
                  </a:cubicBezTo>
                  <a:lnTo>
                    <a:pt x="2348" y="256"/>
                  </a:lnTo>
                  <a:cubicBezTo>
                    <a:pt x="2348" y="121"/>
                    <a:pt x="2243" y="0"/>
                    <a:pt x="210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8" name="Google Shape;2048;p62"/>
            <p:cNvSpPr/>
            <p:nvPr/>
          </p:nvSpPr>
          <p:spPr>
            <a:xfrm>
              <a:off x="373588" y="2384750"/>
              <a:ext cx="133075" cy="12500"/>
            </a:xfrm>
            <a:custGeom>
              <a:rect b="b" l="l" r="r" t="t"/>
              <a:pathLst>
                <a:path extrusionOk="0" h="500" w="5323">
                  <a:moveTo>
                    <a:pt x="338" y="0"/>
                  </a:moveTo>
                  <a:cubicBezTo>
                    <a:pt x="0" y="0"/>
                    <a:pt x="0" y="499"/>
                    <a:pt x="338" y="499"/>
                  </a:cubicBezTo>
                  <a:cubicBezTo>
                    <a:pt x="347" y="499"/>
                    <a:pt x="357" y="499"/>
                    <a:pt x="367" y="498"/>
                  </a:cubicBezTo>
                  <a:lnTo>
                    <a:pt x="4971" y="498"/>
                  </a:lnTo>
                  <a:cubicBezTo>
                    <a:pt x="4980" y="499"/>
                    <a:pt x="4989" y="499"/>
                    <a:pt x="4998" y="499"/>
                  </a:cubicBezTo>
                  <a:cubicBezTo>
                    <a:pt x="5322" y="499"/>
                    <a:pt x="5322" y="0"/>
                    <a:pt x="4998" y="0"/>
                  </a:cubicBezTo>
                  <a:cubicBezTo>
                    <a:pt x="4989" y="0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9" name="Google Shape;2049;p62"/>
            <p:cNvSpPr/>
            <p:nvPr/>
          </p:nvSpPr>
          <p:spPr>
            <a:xfrm>
              <a:off x="303363" y="2437775"/>
              <a:ext cx="58700" cy="63625"/>
            </a:xfrm>
            <a:custGeom>
              <a:rect b="b" l="l" r="r" t="t"/>
              <a:pathLst>
                <a:path extrusionOk="0" h="2545" w="2348">
                  <a:moveTo>
                    <a:pt x="1851" y="498"/>
                  </a:moveTo>
                  <a:lnTo>
                    <a:pt x="1851" y="2048"/>
                  </a:lnTo>
                  <a:lnTo>
                    <a:pt x="512" y="2048"/>
                  </a:lnTo>
                  <a:lnTo>
                    <a:pt x="512" y="498"/>
                  </a:lnTo>
                  <a:close/>
                  <a:moveTo>
                    <a:pt x="234" y="1"/>
                  </a:moveTo>
                  <a:cubicBezTo>
                    <a:pt x="108" y="1"/>
                    <a:pt x="1" y="115"/>
                    <a:pt x="1" y="243"/>
                  </a:cubicBezTo>
                  <a:lnTo>
                    <a:pt x="1" y="2304"/>
                  </a:lnTo>
                  <a:cubicBezTo>
                    <a:pt x="1" y="2439"/>
                    <a:pt x="121" y="2545"/>
                    <a:pt x="257" y="2545"/>
                  </a:cubicBezTo>
                  <a:lnTo>
                    <a:pt x="2107" y="2545"/>
                  </a:lnTo>
                  <a:cubicBezTo>
                    <a:pt x="2243" y="2545"/>
                    <a:pt x="2348" y="2439"/>
                    <a:pt x="2348" y="2304"/>
                  </a:cubicBezTo>
                  <a:lnTo>
                    <a:pt x="2348" y="243"/>
                  </a:lnTo>
                  <a:cubicBezTo>
                    <a:pt x="2348" y="115"/>
                    <a:pt x="2254" y="1"/>
                    <a:pt x="2130" y="1"/>
                  </a:cubicBezTo>
                  <a:cubicBezTo>
                    <a:pt x="2123" y="1"/>
                    <a:pt x="2115" y="1"/>
                    <a:pt x="2107" y="2"/>
                  </a:cubicBezTo>
                  <a:lnTo>
                    <a:pt x="257" y="2"/>
                  </a:lnTo>
                  <a:cubicBezTo>
                    <a:pt x="249" y="1"/>
                    <a:pt x="241" y="1"/>
                    <a:pt x="2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0" name="Google Shape;2050;p62"/>
            <p:cNvSpPr/>
            <p:nvPr/>
          </p:nvSpPr>
          <p:spPr>
            <a:xfrm>
              <a:off x="374088" y="2463400"/>
              <a:ext cx="132050" cy="12425"/>
            </a:xfrm>
            <a:custGeom>
              <a:rect b="b" l="l" r="r" t="t"/>
              <a:pathLst>
                <a:path extrusionOk="0" h="497" w="5282">
                  <a:moveTo>
                    <a:pt x="347" y="0"/>
                  </a:moveTo>
                  <a:cubicBezTo>
                    <a:pt x="0" y="0"/>
                    <a:pt x="0" y="497"/>
                    <a:pt x="347" y="497"/>
                  </a:cubicBezTo>
                  <a:lnTo>
                    <a:pt x="4951" y="497"/>
                  </a:lnTo>
                  <a:cubicBezTo>
                    <a:pt x="5282" y="497"/>
                    <a:pt x="5282" y="0"/>
                    <a:pt x="4951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1" name="Google Shape;2051;p62"/>
            <p:cNvSpPr/>
            <p:nvPr/>
          </p:nvSpPr>
          <p:spPr>
            <a:xfrm>
              <a:off x="373588" y="2331700"/>
              <a:ext cx="133075" cy="12500"/>
            </a:xfrm>
            <a:custGeom>
              <a:rect b="b" l="l" r="r" t="t"/>
              <a:pathLst>
                <a:path extrusionOk="0" h="500" w="5323">
                  <a:moveTo>
                    <a:pt x="338" y="1"/>
                  </a:moveTo>
                  <a:cubicBezTo>
                    <a:pt x="0" y="1"/>
                    <a:pt x="0" y="500"/>
                    <a:pt x="338" y="500"/>
                  </a:cubicBezTo>
                  <a:cubicBezTo>
                    <a:pt x="347" y="500"/>
                    <a:pt x="357" y="499"/>
                    <a:pt x="367" y="499"/>
                  </a:cubicBezTo>
                  <a:lnTo>
                    <a:pt x="4971" y="499"/>
                  </a:lnTo>
                  <a:cubicBezTo>
                    <a:pt x="4980" y="499"/>
                    <a:pt x="4989" y="500"/>
                    <a:pt x="4998" y="500"/>
                  </a:cubicBezTo>
                  <a:cubicBezTo>
                    <a:pt x="5322" y="500"/>
                    <a:pt x="5322" y="1"/>
                    <a:pt x="4998" y="1"/>
                  </a:cubicBezTo>
                  <a:cubicBezTo>
                    <a:pt x="4989" y="1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1"/>
                    <a:pt x="338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2" name="Google Shape;2052;p62"/>
            <p:cNvSpPr/>
            <p:nvPr/>
          </p:nvSpPr>
          <p:spPr>
            <a:xfrm>
              <a:off x="373588" y="2410325"/>
              <a:ext cx="133075" cy="12500"/>
            </a:xfrm>
            <a:custGeom>
              <a:rect b="b" l="l" r="r" t="t"/>
              <a:pathLst>
                <a:path extrusionOk="0" h="500" w="5323">
                  <a:moveTo>
                    <a:pt x="338" y="0"/>
                  </a:moveTo>
                  <a:cubicBezTo>
                    <a:pt x="0" y="0"/>
                    <a:pt x="0" y="499"/>
                    <a:pt x="338" y="499"/>
                  </a:cubicBezTo>
                  <a:cubicBezTo>
                    <a:pt x="347" y="499"/>
                    <a:pt x="357" y="499"/>
                    <a:pt x="367" y="498"/>
                  </a:cubicBezTo>
                  <a:lnTo>
                    <a:pt x="4971" y="498"/>
                  </a:lnTo>
                  <a:cubicBezTo>
                    <a:pt x="4980" y="499"/>
                    <a:pt x="4989" y="499"/>
                    <a:pt x="4998" y="499"/>
                  </a:cubicBezTo>
                  <a:cubicBezTo>
                    <a:pt x="5322" y="499"/>
                    <a:pt x="5322" y="0"/>
                    <a:pt x="4998" y="0"/>
                  </a:cubicBezTo>
                  <a:cubicBezTo>
                    <a:pt x="4989" y="0"/>
                    <a:pt x="4980" y="1"/>
                    <a:pt x="4971" y="2"/>
                  </a:cubicBezTo>
                  <a:lnTo>
                    <a:pt x="367" y="2"/>
                  </a:lnTo>
                  <a:cubicBezTo>
                    <a:pt x="357" y="1"/>
                    <a:pt x="347" y="0"/>
                    <a:pt x="338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3" name="Google Shape;2053;p62"/>
            <p:cNvSpPr/>
            <p:nvPr/>
          </p:nvSpPr>
          <p:spPr>
            <a:xfrm>
              <a:off x="373563" y="2488950"/>
              <a:ext cx="133100" cy="12850"/>
            </a:xfrm>
            <a:custGeom>
              <a:rect b="b" l="l" r="r" t="t"/>
              <a:pathLst>
                <a:path extrusionOk="0" h="514" w="5324">
                  <a:moveTo>
                    <a:pt x="339" y="0"/>
                  </a:moveTo>
                  <a:cubicBezTo>
                    <a:pt x="1" y="0"/>
                    <a:pt x="1" y="514"/>
                    <a:pt x="339" y="514"/>
                  </a:cubicBezTo>
                  <a:cubicBezTo>
                    <a:pt x="348" y="514"/>
                    <a:pt x="358" y="514"/>
                    <a:pt x="368" y="513"/>
                  </a:cubicBezTo>
                  <a:lnTo>
                    <a:pt x="4972" y="513"/>
                  </a:lnTo>
                  <a:cubicBezTo>
                    <a:pt x="4981" y="514"/>
                    <a:pt x="4990" y="514"/>
                    <a:pt x="4999" y="514"/>
                  </a:cubicBezTo>
                  <a:cubicBezTo>
                    <a:pt x="5324" y="514"/>
                    <a:pt x="5324" y="0"/>
                    <a:pt x="4999" y="0"/>
                  </a:cubicBezTo>
                  <a:cubicBezTo>
                    <a:pt x="4990" y="0"/>
                    <a:pt x="4981" y="0"/>
                    <a:pt x="4972" y="1"/>
                  </a:cubicBezTo>
                  <a:lnTo>
                    <a:pt x="368" y="1"/>
                  </a:lnTo>
                  <a:cubicBezTo>
                    <a:pt x="358" y="0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4" name="Google Shape;2054;p62"/>
          <p:cNvGrpSpPr/>
          <p:nvPr/>
        </p:nvGrpSpPr>
        <p:grpSpPr>
          <a:xfrm>
            <a:off x="989783" y="3053369"/>
            <a:ext cx="349750" cy="429775"/>
            <a:chOff x="6084025" y="3045825"/>
            <a:chExt cx="349750" cy="429775"/>
          </a:xfrm>
        </p:grpSpPr>
        <p:sp>
          <p:nvSpPr>
            <p:cNvPr id="2055" name="Google Shape;2055;p62"/>
            <p:cNvSpPr/>
            <p:nvPr/>
          </p:nvSpPr>
          <p:spPr>
            <a:xfrm>
              <a:off x="6084025" y="3212350"/>
              <a:ext cx="39800" cy="12850"/>
            </a:xfrm>
            <a:custGeom>
              <a:rect b="b" l="l" r="r" t="t"/>
              <a:pathLst>
                <a:path extrusionOk="0" h="514" w="1592">
                  <a:moveTo>
                    <a:pt x="339" y="0"/>
                  </a:moveTo>
                  <a:cubicBezTo>
                    <a:pt x="0" y="0"/>
                    <a:pt x="0" y="514"/>
                    <a:pt x="339" y="514"/>
                  </a:cubicBezTo>
                  <a:cubicBezTo>
                    <a:pt x="348" y="514"/>
                    <a:pt x="357" y="514"/>
                    <a:pt x="367" y="513"/>
                  </a:cubicBezTo>
                  <a:lnTo>
                    <a:pt x="1240" y="513"/>
                  </a:lnTo>
                  <a:cubicBezTo>
                    <a:pt x="1249" y="514"/>
                    <a:pt x="1258" y="514"/>
                    <a:pt x="1267" y="514"/>
                  </a:cubicBezTo>
                  <a:cubicBezTo>
                    <a:pt x="1592" y="514"/>
                    <a:pt x="1592" y="0"/>
                    <a:pt x="1267" y="0"/>
                  </a:cubicBezTo>
                  <a:cubicBezTo>
                    <a:pt x="1258" y="0"/>
                    <a:pt x="1249" y="0"/>
                    <a:pt x="1240" y="1"/>
                  </a:cubicBezTo>
                  <a:lnTo>
                    <a:pt x="367" y="1"/>
                  </a:lnTo>
                  <a:cubicBezTo>
                    <a:pt x="357" y="0"/>
                    <a:pt x="348" y="0"/>
                    <a:pt x="33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2056" name="Google Shape;2056;p62"/>
            <p:cNvGrpSpPr/>
            <p:nvPr/>
          </p:nvGrpSpPr>
          <p:grpSpPr>
            <a:xfrm>
              <a:off x="6132050" y="3045825"/>
              <a:ext cx="301725" cy="429775"/>
              <a:chOff x="6132050" y="3045825"/>
              <a:chExt cx="301725" cy="429775"/>
            </a:xfrm>
          </p:grpSpPr>
          <p:sp>
            <p:nvSpPr>
              <p:cNvPr id="2057" name="Google Shape;2057;p62"/>
              <p:cNvSpPr/>
              <p:nvPr/>
            </p:nvSpPr>
            <p:spPr>
              <a:xfrm>
                <a:off x="6352375" y="3314650"/>
                <a:ext cx="30850" cy="27975"/>
              </a:xfrm>
              <a:custGeom>
                <a:rect b="b" l="l" r="r" t="t"/>
                <a:pathLst>
                  <a:path extrusionOk="0" h="1119" w="1234">
                    <a:moveTo>
                      <a:pt x="362" y="1"/>
                    </a:moveTo>
                    <a:cubicBezTo>
                      <a:pt x="167" y="1"/>
                      <a:pt x="1" y="235"/>
                      <a:pt x="165" y="423"/>
                    </a:cubicBezTo>
                    <a:lnTo>
                      <a:pt x="782" y="1040"/>
                    </a:lnTo>
                    <a:cubicBezTo>
                      <a:pt x="835" y="1093"/>
                      <a:pt x="899" y="1119"/>
                      <a:pt x="963" y="1119"/>
                    </a:cubicBezTo>
                    <a:cubicBezTo>
                      <a:pt x="1027" y="1119"/>
                      <a:pt x="1090" y="1093"/>
                      <a:pt x="1143" y="1040"/>
                    </a:cubicBezTo>
                    <a:cubicBezTo>
                      <a:pt x="1233" y="935"/>
                      <a:pt x="1233" y="784"/>
                      <a:pt x="1143" y="679"/>
                    </a:cubicBezTo>
                    <a:lnTo>
                      <a:pt x="526" y="62"/>
                    </a:lnTo>
                    <a:cubicBezTo>
                      <a:pt x="474" y="19"/>
                      <a:pt x="417" y="1"/>
                      <a:pt x="362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058" name="Google Shape;2058;p62"/>
              <p:cNvSpPr/>
              <p:nvPr/>
            </p:nvSpPr>
            <p:spPr>
              <a:xfrm>
                <a:off x="6395225" y="3212350"/>
                <a:ext cx="38550" cy="12850"/>
              </a:xfrm>
              <a:custGeom>
                <a:rect b="b" l="l" r="r" t="t"/>
                <a:pathLst>
                  <a:path extrusionOk="0" h="514" w="1542">
                    <a:moveTo>
                      <a:pt x="1217" y="0"/>
                    </a:moveTo>
                    <a:cubicBezTo>
                      <a:pt x="1208" y="0"/>
                      <a:pt x="1199" y="0"/>
                      <a:pt x="1189" y="1"/>
                    </a:cubicBezTo>
                    <a:lnTo>
                      <a:pt x="317" y="1"/>
                    </a:lnTo>
                    <a:cubicBezTo>
                      <a:pt x="1" y="31"/>
                      <a:pt x="1" y="483"/>
                      <a:pt x="317" y="513"/>
                    </a:cubicBezTo>
                    <a:lnTo>
                      <a:pt x="1189" y="513"/>
                    </a:lnTo>
                    <a:cubicBezTo>
                      <a:pt x="1199" y="514"/>
                      <a:pt x="1208" y="514"/>
                      <a:pt x="1217" y="514"/>
                    </a:cubicBezTo>
                    <a:cubicBezTo>
                      <a:pt x="1542" y="514"/>
                      <a:pt x="1542" y="0"/>
                      <a:pt x="1217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2059" name="Google Shape;2059;p62"/>
              <p:cNvGrpSpPr/>
              <p:nvPr/>
            </p:nvGrpSpPr>
            <p:grpSpPr>
              <a:xfrm>
                <a:off x="6132050" y="3045825"/>
                <a:ext cx="263950" cy="429775"/>
                <a:chOff x="6132050" y="3045825"/>
                <a:chExt cx="263950" cy="429775"/>
              </a:xfrm>
            </p:grpSpPr>
            <p:sp>
              <p:nvSpPr>
                <p:cNvPr id="2060" name="Google Shape;2060;p62"/>
                <p:cNvSpPr/>
                <p:nvPr/>
              </p:nvSpPr>
              <p:spPr>
                <a:xfrm>
                  <a:off x="6132675" y="3092375"/>
                  <a:ext cx="263325" cy="383225"/>
                </a:xfrm>
                <a:custGeom>
                  <a:rect b="b" l="l" r="r" t="t"/>
                  <a:pathLst>
                    <a:path extrusionOk="0" h="15329" w="10533">
                      <a:moveTo>
                        <a:pt x="6817" y="11857"/>
                      </a:moveTo>
                      <a:lnTo>
                        <a:pt x="6817" y="12308"/>
                      </a:lnTo>
                      <a:lnTo>
                        <a:pt x="3296" y="12308"/>
                      </a:lnTo>
                      <a:lnTo>
                        <a:pt x="3296" y="11857"/>
                      </a:lnTo>
                      <a:close/>
                      <a:moveTo>
                        <a:pt x="6817" y="12820"/>
                      </a:moveTo>
                      <a:lnTo>
                        <a:pt x="6817" y="13060"/>
                      </a:lnTo>
                      <a:cubicBezTo>
                        <a:pt x="6817" y="13151"/>
                        <a:pt x="6817" y="13226"/>
                        <a:pt x="6802" y="13316"/>
                      </a:cubicBezTo>
                      <a:lnTo>
                        <a:pt x="5131" y="13316"/>
                      </a:lnTo>
                      <a:cubicBezTo>
                        <a:pt x="4785" y="13316"/>
                        <a:pt x="4785" y="13828"/>
                        <a:pt x="5131" y="13828"/>
                      </a:cubicBezTo>
                      <a:lnTo>
                        <a:pt x="6651" y="13828"/>
                      </a:lnTo>
                      <a:cubicBezTo>
                        <a:pt x="6350" y="14430"/>
                        <a:pt x="5733" y="14821"/>
                        <a:pt x="5056" y="14821"/>
                      </a:cubicBezTo>
                      <a:cubicBezTo>
                        <a:pt x="4379" y="14821"/>
                        <a:pt x="3762" y="14430"/>
                        <a:pt x="3461" y="13828"/>
                      </a:cubicBezTo>
                      <a:lnTo>
                        <a:pt x="4033" y="13828"/>
                      </a:lnTo>
                      <a:cubicBezTo>
                        <a:pt x="4364" y="13828"/>
                        <a:pt x="4364" y="13316"/>
                        <a:pt x="4033" y="13316"/>
                      </a:cubicBezTo>
                      <a:lnTo>
                        <a:pt x="3326" y="13316"/>
                      </a:lnTo>
                      <a:cubicBezTo>
                        <a:pt x="3311" y="13226"/>
                        <a:pt x="3296" y="13151"/>
                        <a:pt x="3296" y="13060"/>
                      </a:cubicBezTo>
                      <a:lnTo>
                        <a:pt x="3296" y="12820"/>
                      </a:lnTo>
                      <a:close/>
                      <a:moveTo>
                        <a:pt x="5075" y="0"/>
                      </a:moveTo>
                      <a:cubicBezTo>
                        <a:pt x="3225" y="0"/>
                        <a:pt x="1514" y="1006"/>
                        <a:pt x="633" y="2634"/>
                      </a:cubicBezTo>
                      <a:cubicBezTo>
                        <a:pt x="501" y="2837"/>
                        <a:pt x="670" y="3019"/>
                        <a:pt x="846" y="3019"/>
                      </a:cubicBezTo>
                      <a:cubicBezTo>
                        <a:pt x="930" y="3019"/>
                        <a:pt x="1015" y="2977"/>
                        <a:pt x="1069" y="2874"/>
                      </a:cubicBezTo>
                      <a:cubicBezTo>
                        <a:pt x="1906" y="1339"/>
                        <a:pt x="3468" y="505"/>
                        <a:pt x="5058" y="505"/>
                      </a:cubicBezTo>
                      <a:cubicBezTo>
                        <a:pt x="6069" y="505"/>
                        <a:pt x="7091" y="843"/>
                        <a:pt x="7945" y="1550"/>
                      </a:cubicBezTo>
                      <a:cubicBezTo>
                        <a:pt x="10157" y="3371"/>
                        <a:pt x="10157" y="6741"/>
                        <a:pt x="7960" y="8562"/>
                      </a:cubicBezTo>
                      <a:cubicBezTo>
                        <a:pt x="7900" y="8607"/>
                        <a:pt x="7840" y="8652"/>
                        <a:pt x="7795" y="8712"/>
                      </a:cubicBezTo>
                      <a:cubicBezTo>
                        <a:pt x="7163" y="9299"/>
                        <a:pt x="6817" y="10126"/>
                        <a:pt x="6817" y="10984"/>
                      </a:cubicBezTo>
                      <a:lnTo>
                        <a:pt x="6817" y="11360"/>
                      </a:lnTo>
                      <a:lnTo>
                        <a:pt x="5944" y="11360"/>
                      </a:lnTo>
                      <a:lnTo>
                        <a:pt x="5944" y="9991"/>
                      </a:lnTo>
                      <a:cubicBezTo>
                        <a:pt x="5944" y="9826"/>
                        <a:pt x="5816" y="9743"/>
                        <a:pt x="5688" y="9743"/>
                      </a:cubicBezTo>
                      <a:cubicBezTo>
                        <a:pt x="5560" y="9743"/>
                        <a:pt x="5432" y="9826"/>
                        <a:pt x="5432" y="9991"/>
                      </a:cubicBezTo>
                      <a:lnTo>
                        <a:pt x="5432" y="11360"/>
                      </a:lnTo>
                      <a:lnTo>
                        <a:pt x="4620" y="11360"/>
                      </a:lnTo>
                      <a:lnTo>
                        <a:pt x="4620" y="8291"/>
                      </a:lnTo>
                      <a:lnTo>
                        <a:pt x="5432" y="8291"/>
                      </a:lnTo>
                      <a:lnTo>
                        <a:pt x="5432" y="8893"/>
                      </a:lnTo>
                      <a:cubicBezTo>
                        <a:pt x="5432" y="9058"/>
                        <a:pt x="5560" y="9141"/>
                        <a:pt x="5688" y="9141"/>
                      </a:cubicBezTo>
                      <a:cubicBezTo>
                        <a:pt x="5816" y="9141"/>
                        <a:pt x="5944" y="9058"/>
                        <a:pt x="5944" y="8893"/>
                      </a:cubicBezTo>
                      <a:lnTo>
                        <a:pt x="5944" y="8050"/>
                      </a:lnTo>
                      <a:cubicBezTo>
                        <a:pt x="5944" y="7900"/>
                        <a:pt x="5824" y="7794"/>
                        <a:pt x="5688" y="7794"/>
                      </a:cubicBezTo>
                      <a:lnTo>
                        <a:pt x="5312" y="7794"/>
                      </a:lnTo>
                      <a:lnTo>
                        <a:pt x="5312" y="7223"/>
                      </a:lnTo>
                      <a:cubicBezTo>
                        <a:pt x="5809" y="7208"/>
                        <a:pt x="6215" y="6801"/>
                        <a:pt x="6215" y="6290"/>
                      </a:cubicBezTo>
                      <a:lnTo>
                        <a:pt x="6215" y="5944"/>
                      </a:lnTo>
                      <a:cubicBezTo>
                        <a:pt x="6215" y="5628"/>
                        <a:pt x="6004" y="5342"/>
                        <a:pt x="5703" y="5252"/>
                      </a:cubicBezTo>
                      <a:lnTo>
                        <a:pt x="4575" y="4875"/>
                      </a:lnTo>
                      <a:cubicBezTo>
                        <a:pt x="4469" y="4830"/>
                        <a:pt x="4409" y="4740"/>
                        <a:pt x="4409" y="4635"/>
                      </a:cubicBezTo>
                      <a:lnTo>
                        <a:pt x="4409" y="4153"/>
                      </a:lnTo>
                      <a:cubicBezTo>
                        <a:pt x="4409" y="3958"/>
                        <a:pt x="4560" y="3792"/>
                        <a:pt x="4755" y="3792"/>
                      </a:cubicBezTo>
                      <a:lnTo>
                        <a:pt x="5372" y="3792"/>
                      </a:lnTo>
                      <a:cubicBezTo>
                        <a:pt x="5553" y="3792"/>
                        <a:pt x="5718" y="3958"/>
                        <a:pt x="5718" y="4153"/>
                      </a:cubicBezTo>
                      <a:cubicBezTo>
                        <a:pt x="5718" y="4319"/>
                        <a:pt x="5842" y="4402"/>
                        <a:pt x="5967" y="4402"/>
                      </a:cubicBezTo>
                      <a:cubicBezTo>
                        <a:pt x="6091" y="4402"/>
                        <a:pt x="6215" y="4319"/>
                        <a:pt x="6215" y="4153"/>
                      </a:cubicBezTo>
                      <a:cubicBezTo>
                        <a:pt x="6215" y="3672"/>
                        <a:pt x="5839" y="3296"/>
                        <a:pt x="5372" y="3296"/>
                      </a:cubicBezTo>
                      <a:lnTo>
                        <a:pt x="5312" y="3296"/>
                      </a:lnTo>
                      <a:lnTo>
                        <a:pt x="5312" y="2739"/>
                      </a:lnTo>
                      <a:cubicBezTo>
                        <a:pt x="5297" y="2588"/>
                        <a:pt x="5180" y="2513"/>
                        <a:pt x="5064" y="2513"/>
                      </a:cubicBezTo>
                      <a:cubicBezTo>
                        <a:pt x="4947" y="2513"/>
                        <a:pt x="4831" y="2588"/>
                        <a:pt x="4816" y="2739"/>
                      </a:cubicBezTo>
                      <a:lnTo>
                        <a:pt x="4816" y="3296"/>
                      </a:lnTo>
                      <a:lnTo>
                        <a:pt x="4755" y="3296"/>
                      </a:lnTo>
                      <a:cubicBezTo>
                        <a:pt x="4289" y="3296"/>
                        <a:pt x="3913" y="3672"/>
                        <a:pt x="3913" y="4153"/>
                      </a:cubicBezTo>
                      <a:lnTo>
                        <a:pt x="3913" y="4650"/>
                      </a:lnTo>
                      <a:cubicBezTo>
                        <a:pt x="3913" y="4966"/>
                        <a:pt x="4108" y="5252"/>
                        <a:pt x="4424" y="5342"/>
                      </a:cubicBezTo>
                      <a:lnTo>
                        <a:pt x="5553" y="5718"/>
                      </a:lnTo>
                      <a:cubicBezTo>
                        <a:pt x="5643" y="5748"/>
                        <a:pt x="5718" y="5838"/>
                        <a:pt x="5703" y="5944"/>
                      </a:cubicBezTo>
                      <a:lnTo>
                        <a:pt x="5703" y="6290"/>
                      </a:lnTo>
                      <a:cubicBezTo>
                        <a:pt x="5718" y="6530"/>
                        <a:pt x="5523" y="6711"/>
                        <a:pt x="5282" y="6711"/>
                      </a:cubicBezTo>
                      <a:lnTo>
                        <a:pt x="4831" y="6711"/>
                      </a:lnTo>
                      <a:cubicBezTo>
                        <a:pt x="4605" y="6711"/>
                        <a:pt x="4409" y="6530"/>
                        <a:pt x="4409" y="6290"/>
                      </a:cubicBezTo>
                      <a:cubicBezTo>
                        <a:pt x="4424" y="6109"/>
                        <a:pt x="4289" y="6019"/>
                        <a:pt x="4154" y="6019"/>
                      </a:cubicBezTo>
                      <a:cubicBezTo>
                        <a:pt x="4018" y="6019"/>
                        <a:pt x="3883" y="6109"/>
                        <a:pt x="3898" y="6290"/>
                      </a:cubicBezTo>
                      <a:cubicBezTo>
                        <a:pt x="3913" y="6786"/>
                        <a:pt x="4304" y="7193"/>
                        <a:pt x="4800" y="7223"/>
                      </a:cubicBezTo>
                      <a:lnTo>
                        <a:pt x="4800" y="7779"/>
                      </a:lnTo>
                      <a:lnTo>
                        <a:pt x="4364" y="7779"/>
                      </a:lnTo>
                      <a:cubicBezTo>
                        <a:pt x="4229" y="7779"/>
                        <a:pt x="4123" y="7900"/>
                        <a:pt x="4123" y="8035"/>
                      </a:cubicBezTo>
                      <a:lnTo>
                        <a:pt x="4123" y="11345"/>
                      </a:lnTo>
                      <a:lnTo>
                        <a:pt x="3296" y="11345"/>
                      </a:lnTo>
                      <a:lnTo>
                        <a:pt x="3296" y="10969"/>
                      </a:lnTo>
                      <a:cubicBezTo>
                        <a:pt x="3296" y="10036"/>
                        <a:pt x="2875" y="9148"/>
                        <a:pt x="2152" y="8562"/>
                      </a:cubicBezTo>
                      <a:cubicBezTo>
                        <a:pt x="1099" y="7689"/>
                        <a:pt x="497" y="6395"/>
                        <a:pt x="512" y="5026"/>
                      </a:cubicBezTo>
                      <a:cubicBezTo>
                        <a:pt x="512" y="4650"/>
                        <a:pt x="558" y="4259"/>
                        <a:pt x="663" y="3897"/>
                      </a:cubicBezTo>
                      <a:cubicBezTo>
                        <a:pt x="699" y="3708"/>
                        <a:pt x="551" y="3589"/>
                        <a:pt x="404" y="3589"/>
                      </a:cubicBezTo>
                      <a:cubicBezTo>
                        <a:pt x="306" y="3589"/>
                        <a:pt x="209" y="3642"/>
                        <a:pt x="166" y="3762"/>
                      </a:cubicBezTo>
                      <a:cubicBezTo>
                        <a:pt x="61" y="4183"/>
                        <a:pt x="1" y="4605"/>
                        <a:pt x="1" y="5026"/>
                      </a:cubicBezTo>
                      <a:cubicBezTo>
                        <a:pt x="1" y="6530"/>
                        <a:pt x="663" y="7975"/>
                        <a:pt x="1836" y="8938"/>
                      </a:cubicBezTo>
                      <a:cubicBezTo>
                        <a:pt x="2438" y="9449"/>
                        <a:pt x="2799" y="10187"/>
                        <a:pt x="2799" y="10969"/>
                      </a:cubicBezTo>
                      <a:lnTo>
                        <a:pt x="2799" y="13045"/>
                      </a:lnTo>
                      <a:cubicBezTo>
                        <a:pt x="2814" y="13256"/>
                        <a:pt x="2829" y="13452"/>
                        <a:pt x="2875" y="13647"/>
                      </a:cubicBezTo>
                      <a:cubicBezTo>
                        <a:pt x="3168" y="14768"/>
                        <a:pt x="4112" y="15329"/>
                        <a:pt x="5056" y="15329"/>
                      </a:cubicBezTo>
                      <a:cubicBezTo>
                        <a:pt x="6000" y="15329"/>
                        <a:pt x="6945" y="14768"/>
                        <a:pt x="7238" y="13647"/>
                      </a:cubicBezTo>
                      <a:cubicBezTo>
                        <a:pt x="7283" y="13452"/>
                        <a:pt x="7313" y="13256"/>
                        <a:pt x="7313" y="13060"/>
                      </a:cubicBezTo>
                      <a:lnTo>
                        <a:pt x="7313" y="10984"/>
                      </a:lnTo>
                      <a:cubicBezTo>
                        <a:pt x="7328" y="10262"/>
                        <a:pt x="7629" y="9570"/>
                        <a:pt x="8156" y="9073"/>
                      </a:cubicBezTo>
                      <a:cubicBezTo>
                        <a:pt x="8201" y="9028"/>
                        <a:pt x="8246" y="8983"/>
                        <a:pt x="8291" y="8938"/>
                      </a:cubicBezTo>
                      <a:cubicBezTo>
                        <a:pt x="9916" y="7584"/>
                        <a:pt x="10533" y="5372"/>
                        <a:pt x="9826" y="3371"/>
                      </a:cubicBezTo>
                      <a:cubicBezTo>
                        <a:pt x="9119" y="1370"/>
                        <a:pt x="7238" y="31"/>
                        <a:pt x="5131" y="1"/>
                      </a:cubicBezTo>
                      <a:lnTo>
                        <a:pt x="5116" y="1"/>
                      </a:lnTo>
                      <a:cubicBezTo>
                        <a:pt x="5103" y="0"/>
                        <a:pt x="5089" y="0"/>
                        <a:pt x="5075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1" name="Google Shape;2061;p62"/>
                <p:cNvSpPr/>
                <p:nvPr/>
              </p:nvSpPr>
              <p:spPr>
                <a:xfrm>
                  <a:off x="6252300" y="3045825"/>
                  <a:ext cx="13375" cy="35300"/>
                </a:xfrm>
                <a:custGeom>
                  <a:rect b="b" l="l" r="r" t="t"/>
                  <a:pathLst>
                    <a:path extrusionOk="0" h="1412" w="535">
                      <a:moveTo>
                        <a:pt x="269" y="1"/>
                      </a:moveTo>
                      <a:cubicBezTo>
                        <a:pt x="136" y="1"/>
                        <a:pt x="0" y="95"/>
                        <a:pt x="15" y="283"/>
                      </a:cubicBezTo>
                      <a:lnTo>
                        <a:pt x="15" y="1155"/>
                      </a:lnTo>
                      <a:cubicBezTo>
                        <a:pt x="15" y="1291"/>
                        <a:pt x="136" y="1411"/>
                        <a:pt x="271" y="1411"/>
                      </a:cubicBezTo>
                      <a:cubicBezTo>
                        <a:pt x="407" y="1411"/>
                        <a:pt x="527" y="1291"/>
                        <a:pt x="512" y="1155"/>
                      </a:cubicBezTo>
                      <a:lnTo>
                        <a:pt x="512" y="283"/>
                      </a:lnTo>
                      <a:cubicBezTo>
                        <a:pt x="535" y="95"/>
                        <a:pt x="403" y="1"/>
                        <a:pt x="269" y="1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2" name="Google Shape;2062;p62"/>
                <p:cNvSpPr/>
                <p:nvPr/>
              </p:nvSpPr>
              <p:spPr>
                <a:xfrm>
                  <a:off x="6132050" y="3094600"/>
                  <a:ext cx="33375" cy="28650"/>
                </a:xfrm>
                <a:custGeom>
                  <a:rect b="b" l="l" r="r" t="t"/>
                  <a:pathLst>
                    <a:path extrusionOk="0" h="1146" w="1335">
                      <a:moveTo>
                        <a:pt x="380" y="0"/>
                      </a:moveTo>
                      <a:cubicBezTo>
                        <a:pt x="177" y="0"/>
                        <a:pt x="1" y="270"/>
                        <a:pt x="206" y="453"/>
                      </a:cubicBezTo>
                      <a:lnTo>
                        <a:pt x="823" y="1070"/>
                      </a:lnTo>
                      <a:cubicBezTo>
                        <a:pt x="868" y="1115"/>
                        <a:pt x="929" y="1145"/>
                        <a:pt x="1004" y="1145"/>
                      </a:cubicBezTo>
                      <a:cubicBezTo>
                        <a:pt x="1230" y="1145"/>
                        <a:pt x="1335" y="875"/>
                        <a:pt x="1184" y="709"/>
                      </a:cubicBezTo>
                      <a:lnTo>
                        <a:pt x="568" y="92"/>
                      </a:lnTo>
                      <a:cubicBezTo>
                        <a:pt x="510" y="27"/>
                        <a:pt x="443" y="0"/>
                        <a:pt x="380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2063" name="Google Shape;2063;p62"/>
                <p:cNvSpPr/>
                <p:nvPr/>
              </p:nvSpPr>
              <p:spPr>
                <a:xfrm>
                  <a:off x="6133050" y="3314500"/>
                  <a:ext cx="30875" cy="28050"/>
                </a:xfrm>
                <a:custGeom>
                  <a:rect b="b" l="l" r="r" t="t"/>
                  <a:pathLst>
                    <a:path extrusionOk="0" h="1122" w="1235">
                      <a:moveTo>
                        <a:pt x="964" y="0"/>
                      </a:moveTo>
                      <a:cubicBezTo>
                        <a:pt x="900" y="0"/>
                        <a:pt x="836" y="23"/>
                        <a:pt x="783" y="68"/>
                      </a:cubicBezTo>
                      <a:lnTo>
                        <a:pt x="166" y="685"/>
                      </a:lnTo>
                      <a:cubicBezTo>
                        <a:pt x="1" y="850"/>
                        <a:pt x="121" y="1121"/>
                        <a:pt x="347" y="1121"/>
                      </a:cubicBezTo>
                      <a:cubicBezTo>
                        <a:pt x="407" y="1121"/>
                        <a:pt x="467" y="1091"/>
                        <a:pt x="528" y="1046"/>
                      </a:cubicBezTo>
                      <a:lnTo>
                        <a:pt x="1144" y="429"/>
                      </a:lnTo>
                      <a:cubicBezTo>
                        <a:pt x="1235" y="324"/>
                        <a:pt x="1235" y="173"/>
                        <a:pt x="1144" y="68"/>
                      </a:cubicBezTo>
                      <a:cubicBezTo>
                        <a:pt x="1092" y="23"/>
                        <a:pt x="1028" y="0"/>
                        <a:pt x="964" y="0"/>
                      </a:cubicBezTo>
                      <a:close/>
                    </a:path>
                  </a:pathLst>
                </a:custGeom>
                <a:solidFill>
                  <a:schemeClr val="dk2"/>
                </a:solidFill>
                <a:ln>
                  <a:noFill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2064" name="Google Shape;2064;p62"/>
              <p:cNvSpPr/>
              <p:nvPr/>
            </p:nvSpPr>
            <p:spPr>
              <a:xfrm>
                <a:off x="6352350" y="3094900"/>
                <a:ext cx="32950" cy="28350"/>
              </a:xfrm>
              <a:custGeom>
                <a:rect b="b" l="l" r="r" t="t"/>
                <a:pathLst>
                  <a:path extrusionOk="0" h="1134" w="1318">
                    <a:moveTo>
                      <a:pt x="959" y="1"/>
                    </a:moveTo>
                    <a:cubicBezTo>
                      <a:pt x="901" y="1"/>
                      <a:pt x="839" y="24"/>
                      <a:pt x="783" y="80"/>
                    </a:cubicBezTo>
                    <a:lnTo>
                      <a:pt x="166" y="697"/>
                    </a:lnTo>
                    <a:cubicBezTo>
                      <a:pt x="1" y="863"/>
                      <a:pt x="121" y="1133"/>
                      <a:pt x="347" y="1133"/>
                    </a:cubicBezTo>
                    <a:cubicBezTo>
                      <a:pt x="407" y="1133"/>
                      <a:pt x="467" y="1103"/>
                      <a:pt x="527" y="1058"/>
                    </a:cubicBezTo>
                    <a:lnTo>
                      <a:pt x="1144" y="441"/>
                    </a:lnTo>
                    <a:cubicBezTo>
                      <a:pt x="1317" y="256"/>
                      <a:pt x="1154" y="1"/>
                      <a:pt x="959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8" name="Shape 2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9" name="Google Shape;2069;p63"/>
          <p:cNvSpPr txBox="1"/>
          <p:nvPr>
            <p:ph idx="4294967295" type="ctrTitle"/>
          </p:nvPr>
        </p:nvSpPr>
        <p:spPr>
          <a:xfrm>
            <a:off x="720000" y="540000"/>
            <a:ext cx="7704000" cy="13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7B5"/>
                </a:solidFill>
              </a:rPr>
              <a:t>THANK YOU</a:t>
            </a:r>
            <a:endParaRPr>
              <a:solidFill>
                <a:srgbClr val="0077B5"/>
              </a:solidFill>
            </a:endParaRPr>
          </a:p>
        </p:txBody>
      </p:sp>
      <p:sp>
        <p:nvSpPr>
          <p:cNvPr id="2070" name="Google Shape;2070;p63"/>
          <p:cNvSpPr txBox="1"/>
          <p:nvPr>
            <p:ph idx="4294967295" type="subTitle"/>
          </p:nvPr>
        </p:nvSpPr>
        <p:spPr>
          <a:xfrm>
            <a:off x="720000" y="1841948"/>
            <a:ext cx="7704000" cy="96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77B5"/>
                </a:solidFill>
              </a:rPr>
              <a:t>Do you have any questions?</a:t>
            </a:r>
            <a:endParaRPr>
              <a:solidFill>
                <a:srgbClr val="0077B5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>
              <a:solidFill>
                <a:srgbClr val="0077B5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4" name="Shape 1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5" name="Google Shape;1675;p40"/>
          <p:cNvSpPr txBox="1"/>
          <p:nvPr>
            <p:ph idx="2" type="title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676" name="Google Shape;1676;p40"/>
          <p:cNvSpPr txBox="1"/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Us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0" name="Shape 1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1" name="Google Shape;1681;p41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flipH="1" rot="-1128987">
            <a:off x="701522" y="2719270"/>
            <a:ext cx="1405857" cy="987460"/>
          </a:xfrm>
          <a:prstGeom prst="rect">
            <a:avLst/>
          </a:prstGeom>
          <a:noFill/>
          <a:ln>
            <a:noFill/>
          </a:ln>
        </p:spPr>
      </p:pic>
      <p:sp>
        <p:nvSpPr>
          <p:cNvPr id="1682" name="Google Shape;1682;p41"/>
          <p:cNvSpPr txBox="1"/>
          <p:nvPr>
            <p:ph idx="4294967295" type="title"/>
          </p:nvPr>
        </p:nvSpPr>
        <p:spPr>
          <a:xfrm>
            <a:off x="423900" y="2926638"/>
            <a:ext cx="196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Sean Lee</a:t>
            </a:r>
            <a:endParaRPr/>
          </a:p>
        </p:txBody>
      </p:sp>
      <p:pic>
        <p:nvPicPr>
          <p:cNvPr id="1683" name="Google Shape;1683;p41"/>
          <p:cNvPicPr preferRelativeResize="0"/>
          <p:nvPr/>
        </p:nvPicPr>
        <p:blipFill rotWithShape="1">
          <a:blip r:embed="rId4">
            <a:alphaModFix/>
          </a:blip>
          <a:srcRect b="16064" l="1729" r="0" t="21254"/>
          <a:stretch/>
        </p:blipFill>
        <p:spPr>
          <a:xfrm>
            <a:off x="410781" y="920425"/>
            <a:ext cx="1987331" cy="1690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4" name="Google Shape;168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0028" y="3499350"/>
            <a:ext cx="310575" cy="33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685" name="Google Shape;1685;p41"/>
          <p:cNvSpPr txBox="1"/>
          <p:nvPr/>
        </p:nvSpPr>
        <p:spPr>
          <a:xfrm>
            <a:off x="454225" y="3499338"/>
            <a:ext cx="26562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6F00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TensorFlow Certified Developer</a:t>
            </a:r>
            <a:endParaRPr sz="1300">
              <a:solidFill>
                <a:srgbClr val="FF6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6" name="Google Shape;1686;p41"/>
          <p:cNvSpPr txBox="1"/>
          <p:nvPr/>
        </p:nvSpPr>
        <p:spPr>
          <a:xfrm>
            <a:off x="666275" y="3741325"/>
            <a:ext cx="1848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77B5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LinkedIn.com/</a:t>
            </a:r>
            <a:r>
              <a:rPr lang="en" sz="1000">
                <a:solidFill>
                  <a:srgbClr val="0077B5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seanlee</a:t>
            </a:r>
            <a:r>
              <a:rPr lang="en" sz="1000">
                <a:solidFill>
                  <a:srgbClr val="0077B5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319</a:t>
            </a:r>
            <a:endParaRPr sz="1000">
              <a:solidFill>
                <a:srgbClr val="0077B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Github.com/seanlee319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687" name="Google Shape;1687;p41"/>
          <p:cNvPicPr preferRelativeResize="0"/>
          <p:nvPr/>
        </p:nvPicPr>
        <p:blipFill rotWithShape="1">
          <a:blip r:embed="rId11">
            <a:alphaModFix/>
          </a:blip>
          <a:srcRect b="19662" l="11617" r="16893" t="13639"/>
          <a:stretch/>
        </p:blipFill>
        <p:spPr>
          <a:xfrm>
            <a:off x="579850" y="3863162"/>
            <a:ext cx="170500" cy="159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8" name="Google Shape;1688;p41"/>
          <p:cNvPicPr preferRelativeResize="0"/>
          <p:nvPr/>
        </p:nvPicPr>
        <p:blipFill rotWithShape="1">
          <a:blip r:embed="rId12">
            <a:alphaModFix/>
          </a:blip>
          <a:srcRect b="12378" l="11405" r="12252" t="12371"/>
          <a:stretch/>
        </p:blipFill>
        <p:spPr>
          <a:xfrm>
            <a:off x="594350" y="4044726"/>
            <a:ext cx="141500" cy="139488"/>
          </a:xfrm>
          <a:prstGeom prst="rect">
            <a:avLst/>
          </a:prstGeom>
          <a:noFill/>
          <a:ln>
            <a:noFill/>
          </a:ln>
        </p:spPr>
      </p:pic>
      <p:sp>
        <p:nvSpPr>
          <p:cNvPr id="1689" name="Google Shape;1689;p41"/>
          <p:cNvSpPr txBox="1"/>
          <p:nvPr/>
        </p:nvSpPr>
        <p:spPr>
          <a:xfrm>
            <a:off x="732600" y="3360100"/>
            <a:ext cx="13437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(949) - 390 - 4811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690" name="Google Shape;1690;p41"/>
          <p:cNvSpPr txBox="1"/>
          <p:nvPr>
            <p:ph idx="4294967295" type="body"/>
          </p:nvPr>
        </p:nvSpPr>
        <p:spPr>
          <a:xfrm>
            <a:off x="2498900" y="445025"/>
            <a:ext cx="6333300" cy="41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</a:rPr>
              <a:t>UC Irvine </a:t>
            </a:r>
            <a:r>
              <a:rPr lang="en">
                <a:solidFill>
                  <a:srgbClr val="1C4587"/>
                </a:solidFill>
              </a:rPr>
              <a:t>- B.S. Data Science</a:t>
            </a:r>
            <a:endParaRPr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1C4587"/>
                </a:solidFill>
              </a:rPr>
              <a:t>Experience</a:t>
            </a:r>
            <a:endParaRPr b="1" sz="1400">
              <a:solidFill>
                <a:srgbClr val="1C4587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1C4587"/>
              </a:buClr>
              <a:buSzPts val="1200"/>
              <a:buChar char="●"/>
            </a:pPr>
            <a:r>
              <a:rPr b="1" lang="en" sz="1200">
                <a:solidFill>
                  <a:srgbClr val="1C4587"/>
                </a:solidFill>
              </a:rPr>
              <a:t>Dr. Yoonjin Won’s Thermodynamics Lab (UCI) </a:t>
            </a:r>
            <a:r>
              <a:rPr lang="en" sz="1200">
                <a:solidFill>
                  <a:srgbClr val="1C4587"/>
                </a:solidFill>
              </a:rPr>
              <a:t>- Research Assistant</a:t>
            </a:r>
            <a:endParaRPr sz="1200">
              <a:solidFill>
                <a:srgbClr val="1C4587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200"/>
              <a:buChar char="○"/>
            </a:pPr>
            <a:r>
              <a:rPr lang="en" sz="1200">
                <a:solidFill>
                  <a:srgbClr val="1C4587"/>
                </a:solidFill>
              </a:rPr>
              <a:t>Engaged in the </a:t>
            </a:r>
            <a:r>
              <a:rPr b="1" lang="en" sz="1200">
                <a:solidFill>
                  <a:srgbClr val="1C4587"/>
                </a:solidFill>
              </a:rPr>
              <a:t>Hyundai Autonomous Vehicle Project</a:t>
            </a:r>
            <a:r>
              <a:rPr lang="en" sz="1200">
                <a:solidFill>
                  <a:srgbClr val="1C4587"/>
                </a:solidFill>
              </a:rPr>
              <a:t> to analyze degradation in cameras under extreme conditions</a:t>
            </a:r>
            <a:endParaRPr sz="1200">
              <a:solidFill>
                <a:srgbClr val="1C4587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200"/>
              <a:buChar char="○"/>
            </a:pPr>
            <a:r>
              <a:rPr lang="en" sz="1200">
                <a:solidFill>
                  <a:srgbClr val="1C4587"/>
                </a:solidFill>
              </a:rPr>
              <a:t>Analyzed thousands of images through </a:t>
            </a:r>
            <a:r>
              <a:rPr b="1" lang="en" sz="1200">
                <a:solidFill>
                  <a:srgbClr val="1C4587"/>
                </a:solidFill>
              </a:rPr>
              <a:t>MATLAB</a:t>
            </a:r>
            <a:r>
              <a:rPr lang="en" sz="1200">
                <a:solidFill>
                  <a:srgbClr val="1C4587"/>
                </a:solidFill>
              </a:rPr>
              <a:t>’s Statistics and Machine Learning Toolbox</a:t>
            </a:r>
            <a:endParaRPr sz="1200">
              <a:solidFill>
                <a:srgbClr val="1C4587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200"/>
              <a:buChar char="○"/>
            </a:pPr>
            <a:r>
              <a:rPr lang="en" sz="1200">
                <a:solidFill>
                  <a:srgbClr val="1C4587"/>
                </a:solidFill>
              </a:rPr>
              <a:t>Created pixel histograms to quantify noises in images after data extraction</a:t>
            </a:r>
            <a:endParaRPr sz="1200"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400">
                <a:solidFill>
                  <a:srgbClr val="1C4587"/>
                </a:solidFill>
              </a:rPr>
              <a:t>Projects</a:t>
            </a:r>
            <a:endParaRPr b="1" sz="1400">
              <a:solidFill>
                <a:srgbClr val="1C4587"/>
              </a:solidFill>
            </a:endParaRPr>
          </a:p>
          <a:p>
            <a:pPr indent="-301625" lvl="0" marL="457200" rtl="0" algn="l">
              <a:spcBef>
                <a:spcPts val="1200"/>
              </a:spcBef>
              <a:spcAft>
                <a:spcPts val="0"/>
              </a:spcAft>
              <a:buClr>
                <a:srgbClr val="1C4587"/>
              </a:buClr>
              <a:buSzPts val="1150"/>
              <a:buChar char="●"/>
            </a:pPr>
            <a:r>
              <a:rPr b="1" lang="en" sz="1150">
                <a:solidFill>
                  <a:srgbClr val="1C4587"/>
                </a:solidFill>
              </a:rPr>
              <a:t>Energy Usage Prediction in California </a:t>
            </a:r>
            <a:r>
              <a:rPr lang="en" sz="1150">
                <a:solidFill>
                  <a:srgbClr val="1C4587"/>
                </a:solidFill>
              </a:rPr>
              <a:t>-</a:t>
            </a:r>
            <a:r>
              <a:rPr b="1" lang="en" sz="1150">
                <a:solidFill>
                  <a:srgbClr val="1C4587"/>
                </a:solidFill>
              </a:rPr>
              <a:t> </a:t>
            </a:r>
            <a:r>
              <a:rPr lang="en" sz="1150">
                <a:solidFill>
                  <a:srgbClr val="1C4587"/>
                </a:solidFill>
              </a:rPr>
              <a:t>Accenture</a:t>
            </a:r>
            <a:endParaRPr sz="1150">
              <a:solidFill>
                <a:srgbClr val="1C4587"/>
              </a:solidFill>
            </a:endParaRPr>
          </a:p>
          <a:p>
            <a:pPr indent="-301625" lvl="1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50"/>
              <a:buChar char="○"/>
            </a:pPr>
            <a:r>
              <a:rPr lang="en" sz="1150">
                <a:solidFill>
                  <a:srgbClr val="1C4587"/>
                </a:solidFill>
              </a:rPr>
              <a:t>Led a project sponsored by Accenture to </a:t>
            </a:r>
            <a:r>
              <a:rPr b="1" lang="en" sz="1150">
                <a:solidFill>
                  <a:srgbClr val="1C4587"/>
                </a:solidFill>
              </a:rPr>
              <a:t>predict the monthly energy consumption</a:t>
            </a:r>
            <a:r>
              <a:rPr lang="en" sz="1150">
                <a:solidFill>
                  <a:srgbClr val="1C4587"/>
                </a:solidFill>
              </a:rPr>
              <a:t> of California</a:t>
            </a:r>
            <a:endParaRPr sz="1150">
              <a:solidFill>
                <a:srgbClr val="1C4587"/>
              </a:solidFill>
            </a:endParaRPr>
          </a:p>
          <a:p>
            <a:pPr indent="-301625" lvl="1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50"/>
              <a:buChar char="○"/>
            </a:pPr>
            <a:r>
              <a:rPr lang="en" sz="1150">
                <a:solidFill>
                  <a:srgbClr val="1C4587"/>
                </a:solidFill>
              </a:rPr>
              <a:t>Utilized seasonality of average gas price by state to predict the future energy consumption of California</a:t>
            </a:r>
            <a:endParaRPr sz="1150">
              <a:solidFill>
                <a:srgbClr val="1C4587"/>
              </a:solidFill>
            </a:endParaRPr>
          </a:p>
          <a:p>
            <a:pPr indent="-301625" lvl="1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50"/>
              <a:buChar char="○"/>
            </a:pPr>
            <a:r>
              <a:rPr lang="en" sz="1150">
                <a:solidFill>
                  <a:srgbClr val="1C4587"/>
                </a:solidFill>
              </a:rPr>
              <a:t>Data wrangling, data processing, SARIMAX, LSTM, Decision Tree, Linear Regression</a:t>
            </a:r>
            <a:endParaRPr sz="1150">
              <a:solidFill>
                <a:srgbClr val="1C4587"/>
              </a:solidFill>
            </a:endParaRPr>
          </a:p>
          <a:p>
            <a:pPr indent="-301625" lvl="1" marL="914400" rtl="0" algn="l"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150"/>
              <a:buChar char="○"/>
            </a:pPr>
            <a:r>
              <a:rPr lang="en" sz="1150">
                <a:solidFill>
                  <a:srgbClr val="1C4587"/>
                </a:solidFill>
              </a:rPr>
              <a:t>Submitted a paper to </a:t>
            </a:r>
            <a:r>
              <a:rPr b="1" lang="en" sz="1150">
                <a:solidFill>
                  <a:srgbClr val="1C4587"/>
                </a:solidFill>
              </a:rPr>
              <a:t>“Energy Exploration &amp; Exploitation” </a:t>
            </a:r>
            <a:r>
              <a:rPr lang="en" sz="1150">
                <a:solidFill>
                  <a:srgbClr val="1C4587"/>
                </a:solidFill>
              </a:rPr>
              <a:t>which is currently under review</a:t>
            </a:r>
            <a:endParaRPr sz="1150"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94" name="Shape 1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5" name="Google Shape;1695;p42"/>
          <p:cNvPicPr preferRelativeResize="0"/>
          <p:nvPr/>
        </p:nvPicPr>
        <p:blipFill rotWithShape="1">
          <a:blip r:embed="rId3">
            <a:alphaModFix/>
          </a:blip>
          <a:srcRect b="20804" l="0" r="10873" t="19497"/>
          <a:stretch/>
        </p:blipFill>
        <p:spPr>
          <a:xfrm>
            <a:off x="562125" y="445025"/>
            <a:ext cx="1684651" cy="244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6" name="Google Shape;1696;p42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flipH="1" rot="-1128988">
            <a:off x="754993" y="2756830"/>
            <a:ext cx="1298899" cy="912343"/>
          </a:xfrm>
          <a:prstGeom prst="rect">
            <a:avLst/>
          </a:prstGeom>
          <a:noFill/>
          <a:ln>
            <a:noFill/>
          </a:ln>
        </p:spPr>
      </p:pic>
      <p:sp>
        <p:nvSpPr>
          <p:cNvPr id="1697" name="Google Shape;1697;p42"/>
          <p:cNvSpPr txBox="1"/>
          <p:nvPr/>
        </p:nvSpPr>
        <p:spPr>
          <a:xfrm>
            <a:off x="642575" y="3831425"/>
            <a:ext cx="1848600" cy="59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CFAE70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JeffTheScientist.vercel.app</a:t>
            </a:r>
            <a:endParaRPr sz="1000">
              <a:solidFill>
                <a:srgbClr val="CFAE7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0077B5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LinkedIn.com/jeffyoungjaelee</a:t>
            </a:r>
            <a:endParaRPr sz="1000">
              <a:solidFill>
                <a:srgbClr val="0077B5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Github.com/leejeff0319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1698" name="Google Shape;1698;p42"/>
          <p:cNvSpPr txBox="1"/>
          <p:nvPr>
            <p:ph idx="4294967295" type="title"/>
          </p:nvPr>
        </p:nvSpPr>
        <p:spPr>
          <a:xfrm>
            <a:off x="423900" y="2926638"/>
            <a:ext cx="19611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Jeff Lee</a:t>
            </a:r>
            <a:endParaRPr/>
          </a:p>
        </p:txBody>
      </p:sp>
      <p:pic>
        <p:nvPicPr>
          <p:cNvPr id="1699" name="Google Shape;1699;p4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00028" y="3499350"/>
            <a:ext cx="310575" cy="332075"/>
          </a:xfrm>
          <a:prstGeom prst="rect">
            <a:avLst/>
          </a:prstGeom>
          <a:noFill/>
          <a:ln>
            <a:noFill/>
          </a:ln>
        </p:spPr>
      </p:pic>
      <p:sp>
        <p:nvSpPr>
          <p:cNvPr id="1700" name="Google Shape;1700;p42"/>
          <p:cNvSpPr txBox="1"/>
          <p:nvPr/>
        </p:nvSpPr>
        <p:spPr>
          <a:xfrm>
            <a:off x="454225" y="3499338"/>
            <a:ext cx="2656200" cy="3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rgbClr val="FF6F00"/>
                </a:solidFill>
                <a:uFill>
                  <a:noFill/>
                </a:uFill>
                <a:latin typeface="Roboto"/>
                <a:ea typeface="Roboto"/>
                <a:cs typeface="Roboto"/>
                <a:sym typeface="Roboto"/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TensorFlow Certified Developer</a:t>
            </a:r>
            <a:endParaRPr sz="1300">
              <a:solidFill>
                <a:srgbClr val="FF6F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701" name="Google Shape;1701;p42"/>
          <p:cNvPicPr preferRelativeResize="0"/>
          <p:nvPr/>
        </p:nvPicPr>
        <p:blipFill rotWithShape="1">
          <a:blip r:embed="rId10">
            <a:alphaModFix/>
          </a:blip>
          <a:srcRect b="0" l="6585" r="0" t="0"/>
          <a:stretch/>
        </p:blipFill>
        <p:spPr>
          <a:xfrm>
            <a:off x="2435600" y="3743125"/>
            <a:ext cx="1808900" cy="10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2" name="Google Shape;1702;p42"/>
          <p:cNvPicPr preferRelativeResize="0"/>
          <p:nvPr/>
        </p:nvPicPr>
        <p:blipFill rotWithShape="1">
          <a:blip r:embed="rId11">
            <a:alphaModFix/>
          </a:blip>
          <a:srcRect b="19662" l="11617" r="16893" t="13639"/>
          <a:stretch/>
        </p:blipFill>
        <p:spPr>
          <a:xfrm>
            <a:off x="562125" y="4048887"/>
            <a:ext cx="170500" cy="1590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3" name="Google Shape;1703;p42"/>
          <p:cNvPicPr preferRelativeResize="0"/>
          <p:nvPr/>
        </p:nvPicPr>
        <p:blipFill rotWithShape="1">
          <a:blip r:embed="rId12">
            <a:alphaModFix/>
          </a:blip>
          <a:srcRect b="12378" l="11405" r="12252" t="12371"/>
          <a:stretch/>
        </p:blipFill>
        <p:spPr>
          <a:xfrm>
            <a:off x="576625" y="4230451"/>
            <a:ext cx="141500" cy="139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4" name="Google Shape;1704;p42"/>
          <p:cNvPicPr preferRelativeResize="0"/>
          <p:nvPr/>
        </p:nvPicPr>
        <p:blipFill rotWithShape="1">
          <a:blip r:embed="rId13">
            <a:alphaModFix/>
          </a:blip>
          <a:srcRect b="11749" l="25998" r="26731" t="10386"/>
          <a:stretch/>
        </p:blipFill>
        <p:spPr>
          <a:xfrm>
            <a:off x="574800" y="3872025"/>
            <a:ext cx="145143" cy="159100"/>
          </a:xfrm>
          <a:prstGeom prst="rect">
            <a:avLst/>
          </a:prstGeom>
          <a:noFill/>
          <a:ln>
            <a:noFill/>
          </a:ln>
        </p:spPr>
      </p:pic>
      <p:sp>
        <p:nvSpPr>
          <p:cNvPr id="1705" name="Google Shape;1705;p42"/>
          <p:cNvSpPr txBox="1"/>
          <p:nvPr/>
        </p:nvSpPr>
        <p:spPr>
          <a:xfrm>
            <a:off x="732600" y="3360100"/>
            <a:ext cx="1343700" cy="16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</a:rPr>
              <a:t>(949) - 390 - 4809</a:t>
            </a:r>
            <a:endParaRPr sz="900">
              <a:solidFill>
                <a:schemeClr val="dk1"/>
              </a:solidFill>
            </a:endParaRPr>
          </a:p>
        </p:txBody>
      </p:sp>
      <p:sp>
        <p:nvSpPr>
          <p:cNvPr id="1706" name="Google Shape;1706;p42"/>
          <p:cNvSpPr txBox="1"/>
          <p:nvPr>
            <p:ph idx="4294967295" type="body"/>
          </p:nvPr>
        </p:nvSpPr>
        <p:spPr>
          <a:xfrm>
            <a:off x="2498900" y="445025"/>
            <a:ext cx="6333300" cy="412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1C4587"/>
                </a:solidFill>
              </a:rPr>
              <a:t>Vanderbilt University </a:t>
            </a:r>
            <a:r>
              <a:rPr lang="en">
                <a:solidFill>
                  <a:srgbClr val="1C4587"/>
                </a:solidFill>
              </a:rPr>
              <a:t>- B.A. Chemistry</a:t>
            </a:r>
            <a:endParaRPr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C4587"/>
                </a:solidFill>
              </a:rPr>
              <a:t>Research Assistant @ Boston Children’s Hospital</a:t>
            </a:r>
            <a:endParaRPr sz="1200">
              <a:solidFill>
                <a:srgbClr val="1C4587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B5394"/>
                </a:solidFill>
              </a:rPr>
              <a:t>Experience</a:t>
            </a:r>
            <a:endParaRPr b="1" sz="1200">
              <a:solidFill>
                <a:srgbClr val="0B5394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B5394"/>
              </a:buClr>
              <a:buSzPts val="1200"/>
              <a:buChar char="●"/>
            </a:pPr>
            <a:r>
              <a:rPr b="1" lang="en" sz="1200">
                <a:solidFill>
                  <a:srgbClr val="0B5394"/>
                </a:solidFill>
              </a:rPr>
              <a:t>Korbato-Health</a:t>
            </a:r>
            <a:endParaRPr b="1" sz="1200">
              <a:solidFill>
                <a:srgbClr val="0B5394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200"/>
              <a:buChar char="○"/>
            </a:pPr>
            <a:r>
              <a:rPr lang="en" sz="1200">
                <a:solidFill>
                  <a:srgbClr val="0B5394"/>
                </a:solidFill>
              </a:rPr>
              <a:t>Currently working under supervision of </a:t>
            </a:r>
            <a:r>
              <a:rPr b="1" lang="en" sz="1200">
                <a:solidFill>
                  <a:srgbClr val="0B5394"/>
                </a:solidFill>
              </a:rPr>
              <a:t>Dr. Ryuichiro Yagi </a:t>
            </a:r>
            <a:r>
              <a:rPr lang="en" sz="1200">
                <a:solidFill>
                  <a:srgbClr val="0B5394"/>
                </a:solidFill>
              </a:rPr>
              <a:t>and </a:t>
            </a:r>
            <a:r>
              <a:rPr b="1" lang="en" sz="1200">
                <a:solidFill>
                  <a:srgbClr val="0B5394"/>
                </a:solidFill>
              </a:rPr>
              <a:t>Dr. Shinichi Goto</a:t>
            </a:r>
            <a:r>
              <a:rPr lang="en" sz="1200">
                <a:solidFill>
                  <a:srgbClr val="0B5394"/>
                </a:solidFill>
              </a:rPr>
              <a:t> to develop ML models to analyze ECG signals to detect rare heart diseases such as Hypertrophic Cardiomyopathy</a:t>
            </a:r>
            <a:endParaRPr sz="1200">
              <a:solidFill>
                <a:srgbClr val="0B5394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0B5394"/>
                </a:solidFill>
              </a:rPr>
              <a:t>Projects</a:t>
            </a:r>
            <a:endParaRPr b="1" sz="1200">
              <a:solidFill>
                <a:srgbClr val="0B5394"/>
              </a:solidFill>
            </a:endParaRPr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Clr>
                <a:srgbClr val="0B5394"/>
              </a:buClr>
              <a:buSzPts val="1200"/>
              <a:buChar char="●"/>
            </a:pPr>
            <a:r>
              <a:rPr b="1" lang="en" sz="1200">
                <a:solidFill>
                  <a:srgbClr val="0B5394"/>
                </a:solidFill>
              </a:rPr>
              <a:t>Jeff The Scientist | </a:t>
            </a:r>
            <a:r>
              <a:rPr lang="en" sz="800">
                <a:solidFill>
                  <a:srgbClr val="0B5394"/>
                </a:solidFill>
                <a:uFill>
                  <a:noFill/>
                </a:uFill>
                <a:hlinkClick r:id="rId1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JeffTheScientist.vercel.app</a:t>
            </a:r>
            <a:endParaRPr b="1" sz="800">
              <a:solidFill>
                <a:srgbClr val="0B5394"/>
              </a:solidFill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200"/>
              <a:buChar char="○"/>
            </a:pPr>
            <a:r>
              <a:rPr lang="en" sz="1200">
                <a:solidFill>
                  <a:srgbClr val="0B5394"/>
                </a:solidFill>
              </a:rPr>
              <a:t>Developed a personal portfolio website from scratch using </a:t>
            </a:r>
            <a:r>
              <a:rPr b="1" lang="en" sz="1200">
                <a:solidFill>
                  <a:srgbClr val="0B5394"/>
                </a:solidFill>
              </a:rPr>
              <a:t>HTML, TypeScript, Tailwind CSS, NextJS</a:t>
            </a:r>
            <a:endParaRPr sz="1200">
              <a:solidFill>
                <a:srgbClr val="0B5394"/>
              </a:solidFill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200"/>
              <a:buChar char="●"/>
            </a:pPr>
            <a:r>
              <a:rPr b="1" lang="en" sz="1200">
                <a:solidFill>
                  <a:srgbClr val="0B5394"/>
                </a:solidFill>
              </a:rPr>
              <a:t>Interactive Digit Recognizer |</a:t>
            </a:r>
            <a:endParaRPr b="1" sz="1200">
              <a:solidFill>
                <a:srgbClr val="0B5394"/>
              </a:solidFill>
            </a:endParaRPr>
          </a:p>
          <a:p>
            <a:pPr indent="-292100" lvl="1" marL="914400" rtl="0" algn="l">
              <a:spcBef>
                <a:spcPts val="0"/>
              </a:spcBef>
              <a:spcAft>
                <a:spcPts val="0"/>
              </a:spcAft>
              <a:buClr>
                <a:srgbClr val="0B5394"/>
              </a:buClr>
              <a:buSzPts val="1000"/>
              <a:buChar char="○"/>
            </a:pPr>
            <a:r>
              <a:rPr lang="en" sz="1200">
                <a:solidFill>
                  <a:srgbClr val="1C4587"/>
                </a:solidFill>
              </a:rPr>
              <a:t>Utilized </a:t>
            </a:r>
            <a:r>
              <a:rPr b="1" lang="en" sz="1200">
                <a:solidFill>
                  <a:srgbClr val="1C4587"/>
                </a:solidFill>
              </a:rPr>
              <a:t>TensorFlowJS</a:t>
            </a:r>
            <a:r>
              <a:rPr lang="en" sz="1200">
                <a:solidFill>
                  <a:srgbClr val="1C4587"/>
                </a:solidFill>
              </a:rPr>
              <a:t> and </a:t>
            </a:r>
            <a:r>
              <a:rPr b="1" lang="en" sz="1200">
                <a:solidFill>
                  <a:srgbClr val="1C4587"/>
                </a:solidFill>
              </a:rPr>
              <a:t>MNIST</a:t>
            </a:r>
            <a:r>
              <a:rPr lang="en" sz="1200">
                <a:solidFill>
                  <a:srgbClr val="1C4587"/>
                </a:solidFill>
              </a:rPr>
              <a:t> dataset to create an interactive webpage on which one can draw digits for the ML model to read</a:t>
            </a:r>
            <a:endParaRPr sz="1200"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0" name="Shape 1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1" name="Google Shape;1711;p43"/>
          <p:cNvSpPr txBox="1"/>
          <p:nvPr>
            <p:ph idx="2" type="title"/>
          </p:nvPr>
        </p:nvSpPr>
        <p:spPr>
          <a:xfrm>
            <a:off x="2646000" y="1012100"/>
            <a:ext cx="3852000" cy="179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712" name="Google Shape;1712;p43"/>
          <p:cNvSpPr txBox="1"/>
          <p:nvPr>
            <p:ph type="ctrTitle"/>
          </p:nvPr>
        </p:nvSpPr>
        <p:spPr>
          <a:xfrm>
            <a:off x="2646000" y="2594236"/>
            <a:ext cx="3852000" cy="79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6" name="Shape 1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7" name="Google Shape;1717;p44"/>
          <p:cNvSpPr txBox="1"/>
          <p:nvPr>
            <p:ph idx="1" type="subTitle"/>
          </p:nvPr>
        </p:nvSpPr>
        <p:spPr>
          <a:xfrm>
            <a:off x="720000" y="1137400"/>
            <a:ext cx="7704000" cy="29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1C4587"/>
                </a:solidFill>
              </a:rPr>
              <a:t>We n</a:t>
            </a:r>
            <a:r>
              <a:rPr lang="en" sz="1400">
                <a:solidFill>
                  <a:srgbClr val="1C4587"/>
                </a:solidFill>
              </a:rPr>
              <a:t>eeded a Data project for Portfolio:</a:t>
            </a:r>
            <a:endParaRPr sz="1400">
              <a:solidFill>
                <a:srgbClr val="1C4587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1C4587"/>
              </a:buClr>
              <a:buSzPts val="1400"/>
              <a:buChar char="●"/>
            </a:pPr>
            <a:r>
              <a:rPr lang="en" sz="1400">
                <a:solidFill>
                  <a:srgbClr val="1C4587"/>
                </a:solidFill>
              </a:rPr>
              <a:t>Opportunity arose at Sean’s workplace</a:t>
            </a:r>
            <a:endParaRPr sz="1400">
              <a:solidFill>
                <a:srgbClr val="1C4587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Char char="○"/>
            </a:pPr>
            <a:r>
              <a:rPr lang="en">
                <a:solidFill>
                  <a:srgbClr val="1C4587"/>
                </a:solidFill>
              </a:rPr>
              <a:t>Owner was family friend </a:t>
            </a:r>
            <a:endParaRPr>
              <a:solidFill>
                <a:srgbClr val="1C4587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Char char="○"/>
            </a:pPr>
            <a:r>
              <a:rPr lang="en">
                <a:solidFill>
                  <a:srgbClr val="1C4587"/>
                </a:solidFill>
              </a:rPr>
              <a:t>We wished to contribute while refining our </a:t>
            </a:r>
            <a:r>
              <a:rPr b="1" lang="en">
                <a:solidFill>
                  <a:srgbClr val="1C4587"/>
                </a:solidFill>
              </a:rPr>
              <a:t>expertise in data analytics/science</a:t>
            </a:r>
            <a:endParaRPr b="1">
              <a:solidFill>
                <a:srgbClr val="1C4587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Char char="○"/>
            </a:pPr>
            <a:r>
              <a:rPr lang="en">
                <a:solidFill>
                  <a:srgbClr val="1C4587"/>
                </a:solidFill>
              </a:rPr>
              <a:t>Pitched the idea of a</a:t>
            </a:r>
            <a:r>
              <a:rPr b="1" lang="en">
                <a:solidFill>
                  <a:srgbClr val="1C4587"/>
                </a:solidFill>
              </a:rPr>
              <a:t> Promotional Event</a:t>
            </a:r>
            <a:r>
              <a:rPr lang="en">
                <a:solidFill>
                  <a:srgbClr val="1C4587"/>
                </a:solidFill>
              </a:rPr>
              <a:t>:</a:t>
            </a:r>
            <a:endParaRPr>
              <a:solidFill>
                <a:srgbClr val="1C4587"/>
              </a:solidFill>
            </a:endParaRPr>
          </a:p>
          <a:p>
            <a: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C4587"/>
              </a:buClr>
              <a:buSzPts val="1400"/>
              <a:buChar char="■"/>
            </a:pPr>
            <a:r>
              <a:rPr lang="en">
                <a:solidFill>
                  <a:srgbClr val="1C4587"/>
                </a:solidFill>
              </a:rPr>
              <a:t>Noodle orders come with a free beverage of choice</a:t>
            </a:r>
            <a:r>
              <a:rPr b="1" lang="en">
                <a:solidFill>
                  <a:srgbClr val="1C4587"/>
                </a:solidFill>
              </a:rPr>
              <a:t> (7/16 ~ 8/31)</a:t>
            </a:r>
            <a:endParaRPr b="1">
              <a:solidFill>
                <a:srgbClr val="1C4587"/>
              </a:solidFill>
            </a:endParaRPr>
          </a:p>
        </p:txBody>
      </p:sp>
      <p:sp>
        <p:nvSpPr>
          <p:cNvPr id="1718" name="Google Shape;1718;p44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Our Motivations</a:t>
            </a:r>
            <a:endParaRPr>
              <a:solidFill>
                <a:srgbClr val="1C4587"/>
              </a:solidFill>
            </a:endParaRPr>
          </a:p>
        </p:txBody>
      </p:sp>
      <p:pic>
        <p:nvPicPr>
          <p:cNvPr id="1719" name="Google Shape;171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3675" y="2969325"/>
            <a:ext cx="2482026" cy="175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0" name="Google Shape;172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34525" y="2966463"/>
            <a:ext cx="2590800" cy="176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4" name="Shape 1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5" name="Google Shape;1725;p45"/>
          <p:cNvSpPr txBox="1"/>
          <p:nvPr>
            <p:ph idx="8"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Goals</a:t>
            </a:r>
            <a:endParaRPr>
              <a:solidFill>
                <a:srgbClr val="1C4587"/>
              </a:solidFill>
            </a:endParaRPr>
          </a:p>
        </p:txBody>
      </p:sp>
      <p:pic>
        <p:nvPicPr>
          <p:cNvPr id="1726" name="Google Shape;1726;p45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flipH="1" rot="-1128988">
            <a:off x="1150693" y="1135927"/>
            <a:ext cx="1298899" cy="912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7" name="Google Shape;1727;p45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flipH="1" rot="-1128988">
            <a:off x="6664868" y="1135905"/>
            <a:ext cx="1298899" cy="912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8" name="Google Shape;1728;p45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flipH="1" rot="-1128988">
            <a:off x="3785868" y="3365990"/>
            <a:ext cx="1298899" cy="912343"/>
          </a:xfrm>
          <a:prstGeom prst="rect">
            <a:avLst/>
          </a:prstGeom>
          <a:noFill/>
          <a:ln>
            <a:noFill/>
          </a:ln>
        </p:spPr>
      </p:pic>
      <p:sp>
        <p:nvSpPr>
          <p:cNvPr id="1729" name="Google Shape;1729;p45"/>
          <p:cNvSpPr txBox="1"/>
          <p:nvPr>
            <p:ph type="title"/>
          </p:nvPr>
        </p:nvSpPr>
        <p:spPr>
          <a:xfrm>
            <a:off x="736651" y="1328261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</a:rPr>
              <a:t>Goal 1</a:t>
            </a:r>
            <a:endParaRPr b="1">
              <a:solidFill>
                <a:srgbClr val="1C4587"/>
              </a:solidFill>
            </a:endParaRPr>
          </a:p>
        </p:txBody>
      </p:sp>
      <p:sp>
        <p:nvSpPr>
          <p:cNvPr id="1730" name="Google Shape;1730;p45"/>
          <p:cNvSpPr txBox="1"/>
          <p:nvPr>
            <p:ph idx="1" type="subTitle"/>
          </p:nvPr>
        </p:nvSpPr>
        <p:spPr>
          <a:xfrm>
            <a:off x="736654" y="1807429"/>
            <a:ext cx="2127000" cy="9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Increase </a:t>
            </a:r>
            <a:r>
              <a:rPr b="1" lang="en">
                <a:solidFill>
                  <a:srgbClr val="1C4587"/>
                </a:solidFill>
              </a:rPr>
              <a:t>noodle sales</a:t>
            </a:r>
            <a:r>
              <a:rPr lang="en">
                <a:solidFill>
                  <a:srgbClr val="1C4587"/>
                </a:solidFill>
              </a:rPr>
              <a:t> by </a:t>
            </a:r>
            <a:r>
              <a:rPr b="1" lang="en">
                <a:solidFill>
                  <a:srgbClr val="1C4587"/>
                </a:solidFill>
              </a:rPr>
              <a:t>50%</a:t>
            </a:r>
            <a:r>
              <a:rPr lang="en">
                <a:solidFill>
                  <a:srgbClr val="1C4587"/>
                </a:solidFill>
              </a:rPr>
              <a:t> during event period </a:t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1731" name="Google Shape;1731;p45"/>
          <p:cNvSpPr txBox="1"/>
          <p:nvPr>
            <p:ph idx="2" type="title"/>
          </p:nvPr>
        </p:nvSpPr>
        <p:spPr>
          <a:xfrm>
            <a:off x="3371837" y="3558299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</a:rPr>
              <a:t>Goal 3</a:t>
            </a:r>
            <a:endParaRPr b="1">
              <a:solidFill>
                <a:srgbClr val="1C4587"/>
              </a:solidFill>
            </a:endParaRPr>
          </a:p>
        </p:txBody>
      </p:sp>
      <p:sp>
        <p:nvSpPr>
          <p:cNvPr id="1732" name="Google Shape;1732;p45"/>
          <p:cNvSpPr txBox="1"/>
          <p:nvPr>
            <p:ph idx="3" type="subTitle"/>
          </p:nvPr>
        </p:nvSpPr>
        <p:spPr>
          <a:xfrm>
            <a:off x="3480976" y="4047567"/>
            <a:ext cx="2127000" cy="91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</a:rPr>
              <a:t>Retain noodle sales </a:t>
            </a:r>
            <a:r>
              <a:rPr lang="en">
                <a:solidFill>
                  <a:srgbClr val="1C4587"/>
                </a:solidFill>
              </a:rPr>
              <a:t>after the event period</a:t>
            </a:r>
            <a:endParaRPr>
              <a:solidFill>
                <a:srgbClr val="1C4587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1C4587"/>
              </a:solidFill>
            </a:endParaRPr>
          </a:p>
        </p:txBody>
      </p:sp>
      <p:sp>
        <p:nvSpPr>
          <p:cNvPr id="1733" name="Google Shape;1733;p45"/>
          <p:cNvSpPr txBox="1"/>
          <p:nvPr>
            <p:ph idx="4" type="title"/>
          </p:nvPr>
        </p:nvSpPr>
        <p:spPr>
          <a:xfrm>
            <a:off x="6250826" y="1328239"/>
            <a:ext cx="2127000" cy="52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1C4587"/>
                </a:solidFill>
              </a:rPr>
              <a:t>Goal 2</a:t>
            </a:r>
            <a:endParaRPr b="1">
              <a:solidFill>
                <a:srgbClr val="1C4587"/>
              </a:solidFill>
            </a:endParaRPr>
          </a:p>
        </p:txBody>
      </p:sp>
      <p:sp>
        <p:nvSpPr>
          <p:cNvPr id="1734" name="Google Shape;1734;p45"/>
          <p:cNvSpPr txBox="1"/>
          <p:nvPr>
            <p:ph idx="5" type="subTitle"/>
          </p:nvPr>
        </p:nvSpPr>
        <p:spPr>
          <a:xfrm>
            <a:off x="6250829" y="1842820"/>
            <a:ext cx="2127000" cy="8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Increase </a:t>
            </a:r>
            <a:r>
              <a:rPr b="1" lang="en">
                <a:solidFill>
                  <a:srgbClr val="1C4587"/>
                </a:solidFill>
              </a:rPr>
              <a:t>net sales</a:t>
            </a:r>
            <a:r>
              <a:rPr lang="en">
                <a:solidFill>
                  <a:srgbClr val="1C4587"/>
                </a:solidFill>
              </a:rPr>
              <a:t> by </a:t>
            </a:r>
            <a:r>
              <a:rPr b="1" lang="en">
                <a:solidFill>
                  <a:srgbClr val="1C4587"/>
                </a:solidFill>
              </a:rPr>
              <a:t>15%</a:t>
            </a:r>
            <a:r>
              <a:rPr lang="en">
                <a:solidFill>
                  <a:srgbClr val="1C4587"/>
                </a:solidFill>
              </a:rPr>
              <a:t> during event period</a:t>
            </a:r>
            <a:endParaRPr>
              <a:solidFill>
                <a:srgbClr val="1C4587"/>
              </a:solidFill>
            </a:endParaRPr>
          </a:p>
        </p:txBody>
      </p:sp>
      <p:grpSp>
        <p:nvGrpSpPr>
          <p:cNvPr id="1735" name="Google Shape;1735;p45"/>
          <p:cNvGrpSpPr/>
          <p:nvPr/>
        </p:nvGrpSpPr>
        <p:grpSpPr>
          <a:xfrm rot="5400065">
            <a:off x="4113887" y="-3396789"/>
            <a:ext cx="1344377" cy="1995312"/>
            <a:chOff x="272875" y="1527563"/>
            <a:chExt cx="255950" cy="455000"/>
          </a:xfrm>
        </p:grpSpPr>
        <p:sp>
          <p:nvSpPr>
            <p:cNvPr id="1736" name="Google Shape;1736;p45"/>
            <p:cNvSpPr/>
            <p:nvPr/>
          </p:nvSpPr>
          <p:spPr>
            <a:xfrm>
              <a:off x="471925" y="1963988"/>
              <a:ext cx="26575" cy="18575"/>
            </a:xfrm>
            <a:custGeom>
              <a:rect b="b" l="l" r="r" t="t"/>
              <a:pathLst>
                <a:path extrusionOk="0" h="743" w="1063">
                  <a:moveTo>
                    <a:pt x="724" y="0"/>
                  </a:moveTo>
                  <a:cubicBezTo>
                    <a:pt x="636" y="0"/>
                    <a:pt x="547" y="14"/>
                    <a:pt x="512" y="41"/>
                  </a:cubicBezTo>
                  <a:cubicBezTo>
                    <a:pt x="323" y="230"/>
                    <a:pt x="152" y="420"/>
                    <a:pt x="0" y="628"/>
                  </a:cubicBezTo>
                  <a:lnTo>
                    <a:pt x="57" y="742"/>
                  </a:lnTo>
                  <a:cubicBezTo>
                    <a:pt x="247" y="742"/>
                    <a:pt x="436" y="704"/>
                    <a:pt x="626" y="647"/>
                  </a:cubicBezTo>
                  <a:cubicBezTo>
                    <a:pt x="929" y="496"/>
                    <a:pt x="1062" y="249"/>
                    <a:pt x="948" y="60"/>
                  </a:cubicBezTo>
                  <a:cubicBezTo>
                    <a:pt x="928" y="19"/>
                    <a:pt x="826" y="0"/>
                    <a:pt x="72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7" name="Google Shape;1737;p45"/>
            <p:cNvSpPr/>
            <p:nvPr/>
          </p:nvSpPr>
          <p:spPr>
            <a:xfrm>
              <a:off x="366725" y="1787738"/>
              <a:ext cx="29875" cy="22300"/>
            </a:xfrm>
            <a:custGeom>
              <a:rect b="b" l="l" r="r" t="t"/>
              <a:pathLst>
                <a:path extrusionOk="0" h="892" w="1195">
                  <a:moveTo>
                    <a:pt x="607" y="1"/>
                  </a:moveTo>
                  <a:cubicBezTo>
                    <a:pt x="0" y="1"/>
                    <a:pt x="0" y="892"/>
                    <a:pt x="607" y="892"/>
                  </a:cubicBezTo>
                  <a:cubicBezTo>
                    <a:pt x="1194" y="892"/>
                    <a:pt x="1194" y="1"/>
                    <a:pt x="60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8" name="Google Shape;1738;p45"/>
            <p:cNvSpPr/>
            <p:nvPr/>
          </p:nvSpPr>
          <p:spPr>
            <a:xfrm>
              <a:off x="380450" y="183561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1"/>
                  </a:moveTo>
                  <a:cubicBezTo>
                    <a:pt x="1" y="38"/>
                    <a:pt x="1" y="323"/>
                    <a:pt x="209" y="342"/>
                  </a:cubicBezTo>
                  <a:cubicBezTo>
                    <a:pt x="399" y="323"/>
                    <a:pt x="399" y="38"/>
                    <a:pt x="209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39" name="Google Shape;1739;p45"/>
            <p:cNvSpPr/>
            <p:nvPr/>
          </p:nvSpPr>
          <p:spPr>
            <a:xfrm>
              <a:off x="416475" y="1837513"/>
              <a:ext cx="5700" cy="4750"/>
            </a:xfrm>
            <a:custGeom>
              <a:rect b="b" l="l" r="r" t="t"/>
              <a:pathLst>
                <a:path extrusionOk="0" h="190" w="228">
                  <a:moveTo>
                    <a:pt x="114" y="0"/>
                  </a:moveTo>
                  <a:cubicBezTo>
                    <a:pt x="0" y="19"/>
                    <a:pt x="0" y="171"/>
                    <a:pt x="114" y="190"/>
                  </a:cubicBezTo>
                  <a:cubicBezTo>
                    <a:pt x="228" y="171"/>
                    <a:pt x="228" y="19"/>
                    <a:pt x="11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0" name="Google Shape;1740;p45"/>
            <p:cNvSpPr/>
            <p:nvPr/>
          </p:nvSpPr>
          <p:spPr>
            <a:xfrm>
              <a:off x="415525" y="1877788"/>
              <a:ext cx="7600" cy="10675"/>
            </a:xfrm>
            <a:custGeom>
              <a:rect b="b" l="l" r="r" t="t"/>
              <a:pathLst>
                <a:path extrusionOk="0" h="427" w="304">
                  <a:moveTo>
                    <a:pt x="171" y="1"/>
                  </a:moveTo>
                  <a:cubicBezTo>
                    <a:pt x="133" y="1"/>
                    <a:pt x="95" y="20"/>
                    <a:pt x="76" y="39"/>
                  </a:cubicBezTo>
                  <a:lnTo>
                    <a:pt x="57" y="77"/>
                  </a:lnTo>
                  <a:cubicBezTo>
                    <a:pt x="38" y="95"/>
                    <a:pt x="38" y="114"/>
                    <a:pt x="38" y="133"/>
                  </a:cubicBezTo>
                  <a:lnTo>
                    <a:pt x="20" y="133"/>
                  </a:lnTo>
                  <a:cubicBezTo>
                    <a:pt x="20" y="190"/>
                    <a:pt x="20" y="228"/>
                    <a:pt x="1" y="285"/>
                  </a:cubicBezTo>
                  <a:cubicBezTo>
                    <a:pt x="1" y="304"/>
                    <a:pt x="1" y="323"/>
                    <a:pt x="20" y="342"/>
                  </a:cubicBezTo>
                  <a:cubicBezTo>
                    <a:pt x="20" y="361"/>
                    <a:pt x="38" y="380"/>
                    <a:pt x="38" y="380"/>
                  </a:cubicBezTo>
                  <a:cubicBezTo>
                    <a:pt x="57" y="399"/>
                    <a:pt x="76" y="418"/>
                    <a:pt x="95" y="418"/>
                  </a:cubicBezTo>
                  <a:cubicBezTo>
                    <a:pt x="108" y="418"/>
                    <a:pt x="121" y="426"/>
                    <a:pt x="133" y="426"/>
                  </a:cubicBezTo>
                  <a:cubicBezTo>
                    <a:pt x="140" y="426"/>
                    <a:pt x="146" y="424"/>
                    <a:pt x="152" y="418"/>
                  </a:cubicBezTo>
                  <a:lnTo>
                    <a:pt x="190" y="418"/>
                  </a:lnTo>
                  <a:cubicBezTo>
                    <a:pt x="209" y="418"/>
                    <a:pt x="228" y="418"/>
                    <a:pt x="247" y="399"/>
                  </a:cubicBezTo>
                  <a:cubicBezTo>
                    <a:pt x="285" y="361"/>
                    <a:pt x="285" y="323"/>
                    <a:pt x="285" y="285"/>
                  </a:cubicBezTo>
                  <a:lnTo>
                    <a:pt x="285" y="133"/>
                  </a:lnTo>
                  <a:cubicBezTo>
                    <a:pt x="304" y="114"/>
                    <a:pt x="304" y="95"/>
                    <a:pt x="285" y="95"/>
                  </a:cubicBezTo>
                  <a:cubicBezTo>
                    <a:pt x="285" y="77"/>
                    <a:pt x="285" y="58"/>
                    <a:pt x="266" y="39"/>
                  </a:cubicBezTo>
                  <a:cubicBezTo>
                    <a:pt x="228" y="20"/>
                    <a:pt x="209" y="1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1" name="Google Shape;1741;p45"/>
            <p:cNvSpPr/>
            <p:nvPr/>
          </p:nvSpPr>
          <p:spPr>
            <a:xfrm>
              <a:off x="432600" y="1937038"/>
              <a:ext cx="10450" cy="8075"/>
            </a:xfrm>
            <a:custGeom>
              <a:rect b="b" l="l" r="r" t="t"/>
              <a:pathLst>
                <a:path extrusionOk="0" h="323" w="418">
                  <a:moveTo>
                    <a:pt x="209" y="0"/>
                  </a:moveTo>
                  <a:cubicBezTo>
                    <a:pt x="0" y="0"/>
                    <a:pt x="0" y="323"/>
                    <a:pt x="209" y="323"/>
                  </a:cubicBezTo>
                  <a:cubicBezTo>
                    <a:pt x="417" y="323"/>
                    <a:pt x="417" y="0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2" name="Google Shape;1742;p45"/>
            <p:cNvSpPr/>
            <p:nvPr/>
          </p:nvSpPr>
          <p:spPr>
            <a:xfrm>
              <a:off x="452025" y="1974938"/>
              <a:ext cx="9500" cy="7150"/>
            </a:xfrm>
            <a:custGeom>
              <a:rect b="b" l="l" r="r" t="t"/>
              <a:pathLst>
                <a:path extrusionOk="0" h="286" w="380">
                  <a:moveTo>
                    <a:pt x="190" y="1"/>
                  </a:moveTo>
                  <a:cubicBezTo>
                    <a:pt x="0" y="1"/>
                    <a:pt x="0" y="285"/>
                    <a:pt x="190" y="285"/>
                  </a:cubicBezTo>
                  <a:cubicBezTo>
                    <a:pt x="379" y="285"/>
                    <a:pt x="379" y="1"/>
                    <a:pt x="19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3" name="Google Shape;1743;p45"/>
            <p:cNvSpPr/>
            <p:nvPr/>
          </p:nvSpPr>
          <p:spPr>
            <a:xfrm>
              <a:off x="472875" y="1918538"/>
              <a:ext cx="19925" cy="15200"/>
            </a:xfrm>
            <a:custGeom>
              <a:rect b="b" l="l" r="r" t="t"/>
              <a:pathLst>
                <a:path extrusionOk="0" h="608" w="797">
                  <a:moveTo>
                    <a:pt x="398" y="1"/>
                  </a:moveTo>
                  <a:cubicBezTo>
                    <a:pt x="0" y="1"/>
                    <a:pt x="0" y="608"/>
                    <a:pt x="398" y="608"/>
                  </a:cubicBezTo>
                  <a:cubicBezTo>
                    <a:pt x="797" y="608"/>
                    <a:pt x="797" y="1"/>
                    <a:pt x="398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4" name="Google Shape;1744;p45"/>
            <p:cNvSpPr/>
            <p:nvPr/>
          </p:nvSpPr>
          <p:spPr>
            <a:xfrm>
              <a:off x="444900" y="1890113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5"/>
                    <a:pt x="323" y="475"/>
                  </a:cubicBezTo>
                  <a:cubicBezTo>
                    <a:pt x="645" y="475"/>
                    <a:pt x="645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5" name="Google Shape;1745;p45"/>
            <p:cNvSpPr/>
            <p:nvPr/>
          </p:nvSpPr>
          <p:spPr>
            <a:xfrm>
              <a:off x="398475" y="1905288"/>
              <a:ext cx="11875" cy="11400"/>
            </a:xfrm>
            <a:custGeom>
              <a:rect b="b" l="l" r="r" t="t"/>
              <a:pathLst>
                <a:path extrusionOk="0" h="456" w="475">
                  <a:moveTo>
                    <a:pt x="228" y="0"/>
                  </a:moveTo>
                  <a:cubicBezTo>
                    <a:pt x="0" y="57"/>
                    <a:pt x="0" y="398"/>
                    <a:pt x="228" y="455"/>
                  </a:cubicBezTo>
                  <a:cubicBezTo>
                    <a:pt x="474" y="398"/>
                    <a:pt x="474" y="57"/>
                    <a:pt x="22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6" name="Google Shape;1746;p45"/>
            <p:cNvSpPr/>
            <p:nvPr/>
          </p:nvSpPr>
          <p:spPr>
            <a:xfrm>
              <a:off x="454400" y="1849363"/>
              <a:ext cx="11850" cy="11400"/>
            </a:xfrm>
            <a:custGeom>
              <a:rect b="b" l="l" r="r" t="t"/>
              <a:pathLst>
                <a:path extrusionOk="0" h="456" w="474">
                  <a:moveTo>
                    <a:pt x="246" y="0"/>
                  </a:moveTo>
                  <a:cubicBezTo>
                    <a:pt x="0" y="57"/>
                    <a:pt x="0" y="398"/>
                    <a:pt x="246" y="455"/>
                  </a:cubicBezTo>
                  <a:cubicBezTo>
                    <a:pt x="474" y="398"/>
                    <a:pt x="474" y="57"/>
                    <a:pt x="24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7" name="Google Shape;1747;p45"/>
            <p:cNvSpPr/>
            <p:nvPr/>
          </p:nvSpPr>
          <p:spPr>
            <a:xfrm>
              <a:off x="428800" y="1830863"/>
              <a:ext cx="14725" cy="11400"/>
            </a:xfrm>
            <a:custGeom>
              <a:rect b="b" l="l" r="r" t="t"/>
              <a:pathLst>
                <a:path extrusionOk="0" h="456" w="589">
                  <a:moveTo>
                    <a:pt x="228" y="1"/>
                  </a:moveTo>
                  <a:cubicBezTo>
                    <a:pt x="190" y="1"/>
                    <a:pt x="171" y="1"/>
                    <a:pt x="133" y="20"/>
                  </a:cubicBezTo>
                  <a:cubicBezTo>
                    <a:pt x="114" y="39"/>
                    <a:pt x="76" y="39"/>
                    <a:pt x="57" y="77"/>
                  </a:cubicBezTo>
                  <a:cubicBezTo>
                    <a:pt x="38" y="96"/>
                    <a:pt x="19" y="115"/>
                    <a:pt x="19" y="153"/>
                  </a:cubicBezTo>
                  <a:cubicBezTo>
                    <a:pt x="0" y="172"/>
                    <a:pt x="0" y="209"/>
                    <a:pt x="0" y="228"/>
                  </a:cubicBezTo>
                  <a:lnTo>
                    <a:pt x="0" y="285"/>
                  </a:lnTo>
                  <a:cubicBezTo>
                    <a:pt x="0" y="323"/>
                    <a:pt x="19" y="361"/>
                    <a:pt x="57" y="399"/>
                  </a:cubicBezTo>
                  <a:lnTo>
                    <a:pt x="95" y="437"/>
                  </a:lnTo>
                  <a:cubicBezTo>
                    <a:pt x="133" y="456"/>
                    <a:pt x="171" y="456"/>
                    <a:pt x="209" y="456"/>
                  </a:cubicBezTo>
                  <a:lnTo>
                    <a:pt x="209" y="437"/>
                  </a:lnTo>
                  <a:lnTo>
                    <a:pt x="361" y="437"/>
                  </a:lnTo>
                  <a:cubicBezTo>
                    <a:pt x="398" y="437"/>
                    <a:pt x="417" y="437"/>
                    <a:pt x="455" y="418"/>
                  </a:cubicBezTo>
                  <a:cubicBezTo>
                    <a:pt x="474" y="418"/>
                    <a:pt x="493" y="399"/>
                    <a:pt x="531" y="380"/>
                  </a:cubicBezTo>
                  <a:cubicBezTo>
                    <a:pt x="550" y="361"/>
                    <a:pt x="569" y="342"/>
                    <a:pt x="569" y="304"/>
                  </a:cubicBezTo>
                  <a:cubicBezTo>
                    <a:pt x="588" y="285"/>
                    <a:pt x="588" y="247"/>
                    <a:pt x="588" y="228"/>
                  </a:cubicBezTo>
                  <a:lnTo>
                    <a:pt x="588" y="172"/>
                  </a:lnTo>
                  <a:cubicBezTo>
                    <a:pt x="569" y="134"/>
                    <a:pt x="550" y="96"/>
                    <a:pt x="531" y="58"/>
                  </a:cubicBezTo>
                  <a:lnTo>
                    <a:pt x="493" y="39"/>
                  </a:lnTo>
                  <a:cubicBezTo>
                    <a:pt x="455" y="20"/>
                    <a:pt x="417" y="1"/>
                    <a:pt x="38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8" name="Google Shape;1748;p45"/>
            <p:cNvSpPr/>
            <p:nvPr/>
          </p:nvSpPr>
          <p:spPr>
            <a:xfrm>
              <a:off x="440175" y="1765463"/>
              <a:ext cx="18025" cy="14725"/>
            </a:xfrm>
            <a:custGeom>
              <a:rect b="b" l="l" r="r" t="t"/>
              <a:pathLst>
                <a:path extrusionOk="0" h="589" w="721">
                  <a:moveTo>
                    <a:pt x="361" y="1"/>
                  </a:moveTo>
                  <a:cubicBezTo>
                    <a:pt x="0" y="20"/>
                    <a:pt x="0" y="551"/>
                    <a:pt x="361" y="589"/>
                  </a:cubicBezTo>
                  <a:cubicBezTo>
                    <a:pt x="721" y="551"/>
                    <a:pt x="721" y="20"/>
                    <a:pt x="36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49" name="Google Shape;1749;p45"/>
            <p:cNvSpPr/>
            <p:nvPr/>
          </p:nvSpPr>
          <p:spPr>
            <a:xfrm>
              <a:off x="385200" y="1777313"/>
              <a:ext cx="15650" cy="13300"/>
            </a:xfrm>
            <a:custGeom>
              <a:rect b="b" l="l" r="r" t="t"/>
              <a:pathLst>
                <a:path extrusionOk="0" h="532" w="626">
                  <a:moveTo>
                    <a:pt x="323" y="1"/>
                  </a:moveTo>
                  <a:cubicBezTo>
                    <a:pt x="0" y="39"/>
                    <a:pt x="0" y="494"/>
                    <a:pt x="323" y="532"/>
                  </a:cubicBezTo>
                  <a:cubicBezTo>
                    <a:pt x="626" y="494"/>
                    <a:pt x="626" y="39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0" name="Google Shape;1750;p45"/>
            <p:cNvSpPr/>
            <p:nvPr/>
          </p:nvSpPr>
          <p:spPr>
            <a:xfrm>
              <a:off x="399875" y="1703388"/>
              <a:ext cx="16150" cy="11875"/>
            </a:xfrm>
            <a:custGeom>
              <a:rect b="b" l="l" r="r" t="t"/>
              <a:pathLst>
                <a:path extrusionOk="0" h="475" w="646">
                  <a:moveTo>
                    <a:pt x="323" y="1"/>
                  </a:moveTo>
                  <a:cubicBezTo>
                    <a:pt x="1" y="1"/>
                    <a:pt x="1" y="474"/>
                    <a:pt x="323" y="474"/>
                  </a:cubicBezTo>
                  <a:cubicBezTo>
                    <a:pt x="646" y="474"/>
                    <a:pt x="646" y="1"/>
                    <a:pt x="32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1" name="Google Shape;1751;p45"/>
            <p:cNvSpPr/>
            <p:nvPr/>
          </p:nvSpPr>
          <p:spPr>
            <a:xfrm>
              <a:off x="354400" y="1709538"/>
              <a:ext cx="17550" cy="14250"/>
            </a:xfrm>
            <a:custGeom>
              <a:rect b="b" l="l" r="r" t="t"/>
              <a:pathLst>
                <a:path extrusionOk="0" h="570" w="702">
                  <a:moveTo>
                    <a:pt x="341" y="1"/>
                  </a:moveTo>
                  <a:cubicBezTo>
                    <a:pt x="0" y="20"/>
                    <a:pt x="0" y="532"/>
                    <a:pt x="341" y="570"/>
                  </a:cubicBezTo>
                  <a:cubicBezTo>
                    <a:pt x="702" y="532"/>
                    <a:pt x="702" y="20"/>
                    <a:pt x="34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2" name="Google Shape;1752;p45"/>
            <p:cNvSpPr/>
            <p:nvPr/>
          </p:nvSpPr>
          <p:spPr>
            <a:xfrm>
              <a:off x="338275" y="1701963"/>
              <a:ext cx="19450" cy="14250"/>
            </a:xfrm>
            <a:custGeom>
              <a:rect b="b" l="l" r="r" t="t"/>
              <a:pathLst>
                <a:path extrusionOk="0" h="570" w="778">
                  <a:moveTo>
                    <a:pt x="416" y="0"/>
                  </a:moveTo>
                  <a:cubicBezTo>
                    <a:pt x="411" y="0"/>
                    <a:pt x="405" y="0"/>
                    <a:pt x="399" y="1"/>
                  </a:cubicBezTo>
                  <a:cubicBezTo>
                    <a:pt x="1" y="1"/>
                    <a:pt x="1" y="569"/>
                    <a:pt x="399" y="569"/>
                  </a:cubicBezTo>
                  <a:cubicBezTo>
                    <a:pt x="772" y="569"/>
                    <a:pt x="778" y="0"/>
                    <a:pt x="41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3" name="Google Shape;1753;p45"/>
            <p:cNvSpPr/>
            <p:nvPr/>
          </p:nvSpPr>
          <p:spPr>
            <a:xfrm>
              <a:off x="388050" y="1631363"/>
              <a:ext cx="17550" cy="13750"/>
            </a:xfrm>
            <a:custGeom>
              <a:rect b="b" l="l" r="r" t="t"/>
              <a:pathLst>
                <a:path extrusionOk="0" h="550" w="702">
                  <a:moveTo>
                    <a:pt x="360" y="0"/>
                  </a:moveTo>
                  <a:cubicBezTo>
                    <a:pt x="0" y="0"/>
                    <a:pt x="0" y="550"/>
                    <a:pt x="360" y="550"/>
                  </a:cubicBezTo>
                  <a:cubicBezTo>
                    <a:pt x="701" y="550"/>
                    <a:pt x="701" y="0"/>
                    <a:pt x="360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4" name="Google Shape;1754;p45"/>
            <p:cNvSpPr/>
            <p:nvPr/>
          </p:nvSpPr>
          <p:spPr>
            <a:xfrm>
              <a:off x="297525" y="1637988"/>
              <a:ext cx="18975" cy="14725"/>
            </a:xfrm>
            <a:custGeom>
              <a:rect b="b" l="l" r="r" t="t"/>
              <a:pathLst>
                <a:path extrusionOk="0" h="589" w="759">
                  <a:moveTo>
                    <a:pt x="379" y="0"/>
                  </a:moveTo>
                  <a:cubicBezTo>
                    <a:pt x="0" y="0"/>
                    <a:pt x="0" y="588"/>
                    <a:pt x="379" y="588"/>
                  </a:cubicBezTo>
                  <a:cubicBezTo>
                    <a:pt x="759" y="588"/>
                    <a:pt x="759" y="0"/>
                    <a:pt x="37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5" name="Google Shape;1755;p45"/>
            <p:cNvSpPr/>
            <p:nvPr/>
          </p:nvSpPr>
          <p:spPr>
            <a:xfrm>
              <a:off x="356275" y="1585363"/>
              <a:ext cx="20875" cy="15675"/>
            </a:xfrm>
            <a:custGeom>
              <a:rect b="b" l="l" r="r" t="t"/>
              <a:pathLst>
                <a:path extrusionOk="0" h="627" w="835">
                  <a:moveTo>
                    <a:pt x="436" y="1"/>
                  </a:moveTo>
                  <a:cubicBezTo>
                    <a:pt x="430" y="1"/>
                    <a:pt x="424" y="1"/>
                    <a:pt x="418" y="1"/>
                  </a:cubicBezTo>
                  <a:cubicBezTo>
                    <a:pt x="1" y="1"/>
                    <a:pt x="1" y="627"/>
                    <a:pt x="418" y="627"/>
                  </a:cubicBezTo>
                  <a:cubicBezTo>
                    <a:pt x="829" y="627"/>
                    <a:pt x="835" y="1"/>
                    <a:pt x="43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6" name="Google Shape;1756;p45"/>
            <p:cNvSpPr/>
            <p:nvPr/>
          </p:nvSpPr>
          <p:spPr>
            <a:xfrm>
              <a:off x="311750" y="1588238"/>
              <a:ext cx="12800" cy="9500"/>
            </a:xfrm>
            <a:custGeom>
              <a:rect b="b" l="l" r="r" t="t"/>
              <a:pathLst>
                <a:path extrusionOk="0" h="380" w="512">
                  <a:moveTo>
                    <a:pt x="265" y="0"/>
                  </a:moveTo>
                  <a:cubicBezTo>
                    <a:pt x="0" y="0"/>
                    <a:pt x="0" y="379"/>
                    <a:pt x="265" y="379"/>
                  </a:cubicBezTo>
                  <a:cubicBezTo>
                    <a:pt x="512" y="379"/>
                    <a:pt x="512" y="0"/>
                    <a:pt x="265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7" name="Google Shape;1757;p45"/>
            <p:cNvSpPr/>
            <p:nvPr/>
          </p:nvSpPr>
          <p:spPr>
            <a:xfrm>
              <a:off x="285675" y="1574488"/>
              <a:ext cx="20400" cy="15175"/>
            </a:xfrm>
            <a:custGeom>
              <a:rect b="b" l="l" r="r" t="t"/>
              <a:pathLst>
                <a:path extrusionOk="0" h="607" w="816">
                  <a:moveTo>
                    <a:pt x="398" y="0"/>
                  </a:moveTo>
                  <a:cubicBezTo>
                    <a:pt x="0" y="0"/>
                    <a:pt x="0" y="607"/>
                    <a:pt x="398" y="607"/>
                  </a:cubicBezTo>
                  <a:cubicBezTo>
                    <a:pt x="816" y="607"/>
                    <a:pt x="816" y="0"/>
                    <a:pt x="39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8" name="Google Shape;1758;p45"/>
            <p:cNvSpPr/>
            <p:nvPr/>
          </p:nvSpPr>
          <p:spPr>
            <a:xfrm>
              <a:off x="354400" y="1551263"/>
              <a:ext cx="9975" cy="8550"/>
            </a:xfrm>
            <a:custGeom>
              <a:rect b="b" l="l" r="r" t="t"/>
              <a:pathLst>
                <a:path extrusionOk="0" h="342" w="399">
                  <a:moveTo>
                    <a:pt x="209" y="0"/>
                  </a:moveTo>
                  <a:cubicBezTo>
                    <a:pt x="0" y="38"/>
                    <a:pt x="0" y="323"/>
                    <a:pt x="209" y="342"/>
                  </a:cubicBezTo>
                  <a:cubicBezTo>
                    <a:pt x="398" y="323"/>
                    <a:pt x="398" y="38"/>
                    <a:pt x="209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9" name="Google Shape;1759;p45"/>
            <p:cNvSpPr/>
            <p:nvPr/>
          </p:nvSpPr>
          <p:spPr>
            <a:xfrm>
              <a:off x="337800" y="1527563"/>
              <a:ext cx="13300" cy="11400"/>
            </a:xfrm>
            <a:custGeom>
              <a:rect b="b" l="l" r="r" t="t"/>
              <a:pathLst>
                <a:path extrusionOk="0" h="456" w="532">
                  <a:moveTo>
                    <a:pt x="266" y="1"/>
                  </a:moveTo>
                  <a:cubicBezTo>
                    <a:pt x="1" y="38"/>
                    <a:pt x="1" y="418"/>
                    <a:pt x="266" y="455"/>
                  </a:cubicBezTo>
                  <a:cubicBezTo>
                    <a:pt x="531" y="418"/>
                    <a:pt x="531" y="38"/>
                    <a:pt x="266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0" name="Google Shape;1760;p45"/>
            <p:cNvSpPr/>
            <p:nvPr/>
          </p:nvSpPr>
          <p:spPr>
            <a:xfrm>
              <a:off x="272875" y="1700063"/>
              <a:ext cx="23250" cy="18050"/>
            </a:xfrm>
            <a:custGeom>
              <a:rect b="b" l="l" r="r" t="t"/>
              <a:pathLst>
                <a:path extrusionOk="0" h="722" w="930">
                  <a:moveTo>
                    <a:pt x="474" y="1"/>
                  </a:moveTo>
                  <a:cubicBezTo>
                    <a:pt x="0" y="1"/>
                    <a:pt x="0" y="721"/>
                    <a:pt x="474" y="721"/>
                  </a:cubicBezTo>
                  <a:cubicBezTo>
                    <a:pt x="929" y="721"/>
                    <a:pt x="929" y="1"/>
                    <a:pt x="474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1" name="Google Shape;1761;p45"/>
            <p:cNvSpPr/>
            <p:nvPr/>
          </p:nvSpPr>
          <p:spPr>
            <a:xfrm>
              <a:off x="507000" y="1726138"/>
              <a:ext cx="3800" cy="3350"/>
            </a:xfrm>
            <a:custGeom>
              <a:rect b="b" l="l" r="r" t="t"/>
              <a:pathLst>
                <a:path extrusionOk="0" h="134" w="152">
                  <a:moveTo>
                    <a:pt x="76" y="0"/>
                  </a:moveTo>
                  <a:cubicBezTo>
                    <a:pt x="0" y="0"/>
                    <a:pt x="0" y="114"/>
                    <a:pt x="76" y="133"/>
                  </a:cubicBezTo>
                  <a:cubicBezTo>
                    <a:pt x="152" y="114"/>
                    <a:pt x="152" y="0"/>
                    <a:pt x="7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2" name="Google Shape;1762;p45"/>
            <p:cNvSpPr/>
            <p:nvPr/>
          </p:nvSpPr>
          <p:spPr>
            <a:xfrm>
              <a:off x="485200" y="1780638"/>
              <a:ext cx="18025" cy="13775"/>
            </a:xfrm>
            <a:custGeom>
              <a:rect b="b" l="l" r="r" t="t"/>
              <a:pathLst>
                <a:path extrusionOk="0" h="551" w="721">
                  <a:moveTo>
                    <a:pt x="360" y="1"/>
                  </a:moveTo>
                  <a:cubicBezTo>
                    <a:pt x="0" y="1"/>
                    <a:pt x="0" y="550"/>
                    <a:pt x="360" y="550"/>
                  </a:cubicBezTo>
                  <a:cubicBezTo>
                    <a:pt x="721" y="550"/>
                    <a:pt x="721" y="1"/>
                    <a:pt x="360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3" name="Google Shape;1763;p45"/>
            <p:cNvSpPr/>
            <p:nvPr/>
          </p:nvSpPr>
          <p:spPr>
            <a:xfrm>
              <a:off x="502250" y="1829463"/>
              <a:ext cx="9500" cy="6175"/>
            </a:xfrm>
            <a:custGeom>
              <a:rect b="b" l="l" r="r" t="t"/>
              <a:pathLst>
                <a:path extrusionOk="0" h="247" w="380">
                  <a:moveTo>
                    <a:pt x="114" y="0"/>
                  </a:moveTo>
                  <a:cubicBezTo>
                    <a:pt x="77" y="0"/>
                    <a:pt x="39" y="19"/>
                    <a:pt x="20" y="38"/>
                  </a:cubicBezTo>
                  <a:cubicBezTo>
                    <a:pt x="20" y="38"/>
                    <a:pt x="1" y="57"/>
                    <a:pt x="1" y="76"/>
                  </a:cubicBezTo>
                  <a:cubicBezTo>
                    <a:pt x="1" y="95"/>
                    <a:pt x="1" y="114"/>
                    <a:pt x="1" y="114"/>
                  </a:cubicBezTo>
                  <a:cubicBezTo>
                    <a:pt x="1" y="152"/>
                    <a:pt x="20" y="190"/>
                    <a:pt x="39" y="209"/>
                  </a:cubicBezTo>
                  <a:cubicBezTo>
                    <a:pt x="58" y="228"/>
                    <a:pt x="95" y="247"/>
                    <a:pt x="114" y="247"/>
                  </a:cubicBezTo>
                  <a:lnTo>
                    <a:pt x="266" y="247"/>
                  </a:lnTo>
                  <a:cubicBezTo>
                    <a:pt x="304" y="247"/>
                    <a:pt x="342" y="228"/>
                    <a:pt x="361" y="209"/>
                  </a:cubicBezTo>
                  <a:cubicBezTo>
                    <a:pt x="361" y="190"/>
                    <a:pt x="380" y="190"/>
                    <a:pt x="380" y="171"/>
                  </a:cubicBezTo>
                  <a:cubicBezTo>
                    <a:pt x="380" y="152"/>
                    <a:pt x="380" y="133"/>
                    <a:pt x="380" y="114"/>
                  </a:cubicBezTo>
                  <a:cubicBezTo>
                    <a:pt x="380" y="95"/>
                    <a:pt x="361" y="57"/>
                    <a:pt x="342" y="38"/>
                  </a:cubicBezTo>
                  <a:cubicBezTo>
                    <a:pt x="323" y="19"/>
                    <a:pt x="285" y="0"/>
                    <a:pt x="266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4" name="Google Shape;1764;p45"/>
            <p:cNvSpPr/>
            <p:nvPr/>
          </p:nvSpPr>
          <p:spPr>
            <a:xfrm>
              <a:off x="504150" y="1867838"/>
              <a:ext cx="24675" cy="18975"/>
            </a:xfrm>
            <a:custGeom>
              <a:rect b="b" l="l" r="r" t="t"/>
              <a:pathLst>
                <a:path extrusionOk="0" h="759" w="987">
                  <a:moveTo>
                    <a:pt x="493" y="1"/>
                  </a:moveTo>
                  <a:cubicBezTo>
                    <a:pt x="1" y="1"/>
                    <a:pt x="1" y="759"/>
                    <a:pt x="493" y="759"/>
                  </a:cubicBezTo>
                  <a:cubicBezTo>
                    <a:pt x="986" y="759"/>
                    <a:pt x="986" y="1"/>
                    <a:pt x="493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5" name="Google Shape;1765;p45"/>
            <p:cNvSpPr/>
            <p:nvPr/>
          </p:nvSpPr>
          <p:spPr>
            <a:xfrm>
              <a:off x="360075" y="1880163"/>
              <a:ext cx="20875" cy="17075"/>
            </a:xfrm>
            <a:custGeom>
              <a:rect b="b" l="l" r="r" t="t"/>
              <a:pathLst>
                <a:path extrusionOk="0" h="683" w="835">
                  <a:moveTo>
                    <a:pt x="418" y="0"/>
                  </a:moveTo>
                  <a:cubicBezTo>
                    <a:pt x="1" y="38"/>
                    <a:pt x="1" y="645"/>
                    <a:pt x="418" y="683"/>
                  </a:cubicBezTo>
                  <a:cubicBezTo>
                    <a:pt x="835" y="645"/>
                    <a:pt x="835" y="38"/>
                    <a:pt x="418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6" name="Google Shape;1766;p45"/>
            <p:cNvSpPr/>
            <p:nvPr/>
          </p:nvSpPr>
          <p:spPr>
            <a:xfrm>
              <a:off x="319325" y="1860263"/>
              <a:ext cx="16125" cy="12350"/>
            </a:xfrm>
            <a:custGeom>
              <a:rect b="b" l="l" r="r" t="t"/>
              <a:pathLst>
                <a:path extrusionOk="0" h="494" w="645">
                  <a:moveTo>
                    <a:pt x="247" y="0"/>
                  </a:moveTo>
                  <a:cubicBezTo>
                    <a:pt x="228" y="0"/>
                    <a:pt x="190" y="0"/>
                    <a:pt x="152" y="19"/>
                  </a:cubicBezTo>
                  <a:cubicBezTo>
                    <a:pt x="133" y="19"/>
                    <a:pt x="95" y="38"/>
                    <a:pt x="76" y="76"/>
                  </a:cubicBezTo>
                  <a:cubicBezTo>
                    <a:pt x="38" y="114"/>
                    <a:pt x="0" y="171"/>
                    <a:pt x="0" y="247"/>
                  </a:cubicBezTo>
                  <a:lnTo>
                    <a:pt x="0" y="304"/>
                  </a:lnTo>
                  <a:cubicBezTo>
                    <a:pt x="19" y="342"/>
                    <a:pt x="38" y="379"/>
                    <a:pt x="76" y="417"/>
                  </a:cubicBezTo>
                  <a:lnTo>
                    <a:pt x="114" y="455"/>
                  </a:lnTo>
                  <a:cubicBezTo>
                    <a:pt x="152" y="474"/>
                    <a:pt x="209" y="493"/>
                    <a:pt x="247" y="493"/>
                  </a:cubicBezTo>
                  <a:lnTo>
                    <a:pt x="398" y="493"/>
                  </a:lnTo>
                  <a:cubicBezTo>
                    <a:pt x="436" y="493"/>
                    <a:pt x="455" y="493"/>
                    <a:pt x="493" y="474"/>
                  </a:cubicBezTo>
                  <a:cubicBezTo>
                    <a:pt x="550" y="455"/>
                    <a:pt x="588" y="398"/>
                    <a:pt x="607" y="342"/>
                  </a:cubicBezTo>
                  <a:cubicBezTo>
                    <a:pt x="626" y="323"/>
                    <a:pt x="645" y="285"/>
                    <a:pt x="626" y="247"/>
                  </a:cubicBezTo>
                  <a:lnTo>
                    <a:pt x="626" y="190"/>
                  </a:lnTo>
                  <a:cubicBezTo>
                    <a:pt x="626" y="152"/>
                    <a:pt x="607" y="114"/>
                    <a:pt x="569" y="76"/>
                  </a:cubicBezTo>
                  <a:lnTo>
                    <a:pt x="531" y="38"/>
                  </a:lnTo>
                  <a:cubicBezTo>
                    <a:pt x="493" y="19"/>
                    <a:pt x="436" y="19"/>
                    <a:pt x="398" y="19"/>
                  </a:cubicBezTo>
                  <a:lnTo>
                    <a:pt x="398" y="0"/>
                  </a:ln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7" name="Google Shape;1767;p45"/>
            <p:cNvSpPr/>
            <p:nvPr/>
          </p:nvSpPr>
          <p:spPr>
            <a:xfrm>
              <a:off x="325475" y="1808138"/>
              <a:ext cx="15675" cy="11850"/>
            </a:xfrm>
            <a:custGeom>
              <a:rect b="b" l="l" r="r" t="t"/>
              <a:pathLst>
                <a:path extrusionOk="0" h="474" w="627">
                  <a:moveTo>
                    <a:pt x="304" y="0"/>
                  </a:moveTo>
                  <a:cubicBezTo>
                    <a:pt x="1" y="0"/>
                    <a:pt x="1" y="474"/>
                    <a:pt x="304" y="474"/>
                  </a:cubicBezTo>
                  <a:cubicBezTo>
                    <a:pt x="626" y="474"/>
                    <a:pt x="626" y="0"/>
                    <a:pt x="30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8" name="Google Shape;1768;p45"/>
            <p:cNvSpPr/>
            <p:nvPr/>
          </p:nvSpPr>
          <p:spPr>
            <a:xfrm>
              <a:off x="298950" y="1787738"/>
              <a:ext cx="8550" cy="7150"/>
            </a:xfrm>
            <a:custGeom>
              <a:rect b="b" l="l" r="r" t="t"/>
              <a:pathLst>
                <a:path extrusionOk="0" h="286" w="342">
                  <a:moveTo>
                    <a:pt x="171" y="1"/>
                  </a:moveTo>
                  <a:cubicBezTo>
                    <a:pt x="0" y="20"/>
                    <a:pt x="0" y="266"/>
                    <a:pt x="171" y="285"/>
                  </a:cubicBezTo>
                  <a:cubicBezTo>
                    <a:pt x="341" y="266"/>
                    <a:pt x="341" y="20"/>
                    <a:pt x="171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9" name="Google Shape;1769;p45"/>
            <p:cNvSpPr/>
            <p:nvPr/>
          </p:nvSpPr>
          <p:spPr>
            <a:xfrm>
              <a:off x="445850" y="1622338"/>
              <a:ext cx="21825" cy="16625"/>
            </a:xfrm>
            <a:custGeom>
              <a:rect b="b" l="l" r="r" t="t"/>
              <a:pathLst>
                <a:path extrusionOk="0" h="665" w="873">
                  <a:moveTo>
                    <a:pt x="437" y="1"/>
                  </a:moveTo>
                  <a:cubicBezTo>
                    <a:pt x="1" y="1"/>
                    <a:pt x="1" y="664"/>
                    <a:pt x="437" y="664"/>
                  </a:cubicBezTo>
                  <a:cubicBezTo>
                    <a:pt x="873" y="664"/>
                    <a:pt x="873" y="1"/>
                    <a:pt x="437" y="1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0" name="Google Shape;1770;p45"/>
            <p:cNvSpPr/>
            <p:nvPr/>
          </p:nvSpPr>
          <p:spPr>
            <a:xfrm>
              <a:off x="418850" y="1542263"/>
              <a:ext cx="23250" cy="18975"/>
            </a:xfrm>
            <a:custGeom>
              <a:rect b="b" l="l" r="r" t="t"/>
              <a:pathLst>
                <a:path extrusionOk="0" h="759" w="930">
                  <a:moveTo>
                    <a:pt x="474" y="0"/>
                  </a:moveTo>
                  <a:cubicBezTo>
                    <a:pt x="0" y="38"/>
                    <a:pt x="0" y="721"/>
                    <a:pt x="474" y="758"/>
                  </a:cubicBezTo>
                  <a:cubicBezTo>
                    <a:pt x="929" y="721"/>
                    <a:pt x="929" y="38"/>
                    <a:pt x="474" y="0"/>
                  </a:cubicBezTo>
                  <a:close/>
                </a:path>
              </a:pathLst>
            </a:custGeom>
            <a:solidFill>
              <a:srgbClr val="3C8DA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771" name="Google Shape;1771;p45"/>
          <p:cNvPicPr preferRelativeResize="0"/>
          <p:nvPr/>
        </p:nvPicPr>
        <p:blipFill rotWithShape="1">
          <a:blip r:embed="rId6">
            <a:alphaModFix/>
          </a:blip>
          <a:srcRect b="18434" l="9281" r="10008" t="10198"/>
          <a:stretch/>
        </p:blipFill>
        <p:spPr>
          <a:xfrm>
            <a:off x="3706500" y="1469450"/>
            <a:ext cx="1675925" cy="157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5" name="Shape 1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6" name="Google Shape;1776;p46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flipH="1" rot="-1128982">
            <a:off x="872868" y="1182666"/>
            <a:ext cx="1120485" cy="787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7" name="Google Shape;1777;p46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flipH="1" rot="-1128979">
            <a:off x="3592203" y="1204363"/>
            <a:ext cx="1207295" cy="7815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8" name="Google Shape;1778;p46"/>
          <p:cNvPicPr preferRelativeResize="0"/>
          <p:nvPr/>
        </p:nvPicPr>
        <p:blipFill>
          <a:blip r:embed="rId5">
            <a:alphaModFix amt="52000"/>
          </a:blip>
          <a:stretch>
            <a:fillRect/>
          </a:stretch>
        </p:blipFill>
        <p:spPr>
          <a:xfrm flipH="1" rot="-1128991">
            <a:off x="6316671" y="1130000"/>
            <a:ext cx="1270441" cy="892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9" name="Google Shape;1779;p46"/>
          <p:cNvPicPr preferRelativeResize="0"/>
          <p:nvPr/>
        </p:nvPicPr>
        <p:blipFill>
          <a:blip r:embed="rId4">
            <a:alphaModFix amt="52000"/>
          </a:blip>
          <a:stretch>
            <a:fillRect/>
          </a:stretch>
        </p:blipFill>
        <p:spPr>
          <a:xfrm flipH="1" rot="-1128975">
            <a:off x="2268502" y="3255947"/>
            <a:ext cx="1270444" cy="832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0" name="Google Shape;1780;p46"/>
          <p:cNvPicPr preferRelativeResize="0"/>
          <p:nvPr/>
        </p:nvPicPr>
        <p:blipFill>
          <a:blip r:embed="rId3">
            <a:alphaModFix amt="52000"/>
          </a:blip>
          <a:stretch>
            <a:fillRect/>
          </a:stretch>
        </p:blipFill>
        <p:spPr>
          <a:xfrm flipH="1" rot="-1128982">
            <a:off x="5038361" y="3307016"/>
            <a:ext cx="1120485" cy="787016"/>
          </a:xfrm>
          <a:prstGeom prst="rect">
            <a:avLst/>
          </a:prstGeom>
          <a:noFill/>
          <a:ln>
            <a:noFill/>
          </a:ln>
        </p:spPr>
      </p:pic>
      <p:sp>
        <p:nvSpPr>
          <p:cNvPr id="1781" name="Google Shape;1781;p46"/>
          <p:cNvSpPr txBox="1"/>
          <p:nvPr/>
        </p:nvSpPr>
        <p:spPr>
          <a:xfrm>
            <a:off x="1144868" y="1357036"/>
            <a:ext cx="19302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C4587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May 2023</a:t>
            </a:r>
            <a:endParaRPr sz="1600">
              <a:solidFill>
                <a:srgbClr val="1C4587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1782" name="Google Shape;1782;p46"/>
          <p:cNvSpPr txBox="1"/>
          <p:nvPr/>
        </p:nvSpPr>
        <p:spPr>
          <a:xfrm>
            <a:off x="1142232" y="1835425"/>
            <a:ext cx="19302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  <a:latin typeface="Open Sans"/>
                <a:ea typeface="Open Sans"/>
                <a:cs typeface="Open Sans"/>
                <a:sym typeface="Open Sans"/>
              </a:rPr>
              <a:t>Start of dataset</a:t>
            </a:r>
            <a:endParaRPr>
              <a:solidFill>
                <a:srgbClr val="1C458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3" name="Google Shape;1783;p46"/>
          <p:cNvSpPr txBox="1"/>
          <p:nvPr/>
        </p:nvSpPr>
        <p:spPr>
          <a:xfrm>
            <a:off x="3813097" y="1357025"/>
            <a:ext cx="19302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C4587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July 2023</a:t>
            </a:r>
            <a:endParaRPr sz="1600">
              <a:solidFill>
                <a:srgbClr val="1C4587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1784" name="Google Shape;1784;p46"/>
          <p:cNvSpPr txBox="1"/>
          <p:nvPr/>
        </p:nvSpPr>
        <p:spPr>
          <a:xfrm>
            <a:off x="3810901" y="1836618"/>
            <a:ext cx="19302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  <a:latin typeface="Open Sans"/>
                <a:ea typeface="Open Sans"/>
                <a:cs typeface="Open Sans"/>
                <a:sym typeface="Open Sans"/>
              </a:rPr>
              <a:t>Promotional Event begins</a:t>
            </a:r>
            <a:endParaRPr>
              <a:solidFill>
                <a:srgbClr val="1C458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5" name="Google Shape;1785;p46"/>
          <p:cNvSpPr txBox="1"/>
          <p:nvPr/>
        </p:nvSpPr>
        <p:spPr>
          <a:xfrm>
            <a:off x="6474115" y="1357025"/>
            <a:ext cx="19302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C4587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Jan 2024</a:t>
            </a:r>
            <a:endParaRPr sz="1600">
              <a:solidFill>
                <a:srgbClr val="1C4587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1786" name="Google Shape;1786;p46"/>
          <p:cNvSpPr txBox="1"/>
          <p:nvPr/>
        </p:nvSpPr>
        <p:spPr>
          <a:xfrm>
            <a:off x="6464545" y="1836293"/>
            <a:ext cx="1930200" cy="52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  <a:latin typeface="Open Sans"/>
                <a:ea typeface="Open Sans"/>
                <a:cs typeface="Open Sans"/>
                <a:sym typeface="Open Sans"/>
              </a:rPr>
              <a:t>End of dataset</a:t>
            </a:r>
            <a:endParaRPr>
              <a:solidFill>
                <a:srgbClr val="1C458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7" name="Google Shape;1787;p46"/>
          <p:cNvSpPr txBox="1"/>
          <p:nvPr/>
        </p:nvSpPr>
        <p:spPr>
          <a:xfrm>
            <a:off x="2477238" y="3481385"/>
            <a:ext cx="19302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C4587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June 2023</a:t>
            </a:r>
            <a:endParaRPr sz="1600">
              <a:solidFill>
                <a:srgbClr val="1C4587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1788" name="Google Shape;1788;p46"/>
          <p:cNvSpPr txBox="1"/>
          <p:nvPr/>
        </p:nvSpPr>
        <p:spPr>
          <a:xfrm>
            <a:off x="2493730" y="3958869"/>
            <a:ext cx="19302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  <a:latin typeface="Open Sans"/>
                <a:ea typeface="Open Sans"/>
                <a:cs typeface="Open Sans"/>
                <a:sym typeface="Open Sans"/>
              </a:rPr>
              <a:t>Proposed the idea to restaurant owner</a:t>
            </a:r>
            <a:endParaRPr>
              <a:solidFill>
                <a:srgbClr val="1C458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9" name="Google Shape;1789;p46"/>
          <p:cNvSpPr txBox="1"/>
          <p:nvPr/>
        </p:nvSpPr>
        <p:spPr>
          <a:xfrm>
            <a:off x="5144813" y="3481385"/>
            <a:ext cx="1930200" cy="438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C4587"/>
                </a:solidFill>
                <a:latin typeface="Overpass Black"/>
                <a:ea typeface="Overpass Black"/>
                <a:cs typeface="Overpass Black"/>
                <a:sym typeface="Overpass Black"/>
              </a:rPr>
              <a:t>August 2023</a:t>
            </a:r>
            <a:endParaRPr sz="1600">
              <a:solidFill>
                <a:srgbClr val="1C4587"/>
              </a:solidFill>
              <a:latin typeface="Overpass Black"/>
              <a:ea typeface="Overpass Black"/>
              <a:cs typeface="Overpass Black"/>
              <a:sym typeface="Overpass Black"/>
            </a:endParaRPr>
          </a:p>
        </p:txBody>
      </p:sp>
      <p:sp>
        <p:nvSpPr>
          <p:cNvPr id="1790" name="Google Shape;1790;p46"/>
          <p:cNvSpPr txBox="1"/>
          <p:nvPr/>
        </p:nvSpPr>
        <p:spPr>
          <a:xfrm>
            <a:off x="5158924" y="3957083"/>
            <a:ext cx="1930200" cy="52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  <a:latin typeface="Open Sans"/>
                <a:ea typeface="Open Sans"/>
                <a:cs typeface="Open Sans"/>
                <a:sym typeface="Open Sans"/>
              </a:rPr>
              <a:t>End of Promotional Event</a:t>
            </a:r>
            <a:endParaRPr>
              <a:solidFill>
                <a:srgbClr val="1C458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791" name="Google Shape;1791;p46"/>
          <p:cNvCxnSpPr/>
          <p:nvPr/>
        </p:nvCxnSpPr>
        <p:spPr>
          <a:xfrm>
            <a:off x="743275" y="2967625"/>
            <a:ext cx="76854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92" name="Google Shape;1792;p46"/>
          <p:cNvCxnSpPr/>
          <p:nvPr/>
        </p:nvCxnSpPr>
        <p:spPr>
          <a:xfrm rot="10800000">
            <a:off x="990225" y="1540200"/>
            <a:ext cx="0" cy="1486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793" name="Google Shape;1793;p46"/>
          <p:cNvCxnSpPr/>
          <p:nvPr/>
        </p:nvCxnSpPr>
        <p:spPr>
          <a:xfrm rot="10800000">
            <a:off x="2322600" y="2906425"/>
            <a:ext cx="0" cy="150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794" name="Google Shape;1794;p46"/>
          <p:cNvCxnSpPr/>
          <p:nvPr/>
        </p:nvCxnSpPr>
        <p:spPr>
          <a:xfrm rot="10800000">
            <a:off x="3654975" y="1540200"/>
            <a:ext cx="0" cy="1486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795" name="Google Shape;1795;p46"/>
          <p:cNvCxnSpPr/>
          <p:nvPr/>
        </p:nvCxnSpPr>
        <p:spPr>
          <a:xfrm rot="10800000">
            <a:off x="4987350" y="2906425"/>
            <a:ext cx="0" cy="15033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796" name="Google Shape;1796;p46"/>
          <p:cNvCxnSpPr/>
          <p:nvPr/>
        </p:nvCxnSpPr>
        <p:spPr>
          <a:xfrm rot="10800000">
            <a:off x="6319725" y="1540200"/>
            <a:ext cx="0" cy="14865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oval"/>
            <a:tailEnd len="med" w="med" type="none"/>
          </a:ln>
        </p:spPr>
      </p:cxnSp>
      <p:sp>
        <p:nvSpPr>
          <p:cNvPr id="1797" name="Google Shape;1797;p46"/>
          <p:cNvSpPr txBox="1"/>
          <p:nvPr>
            <p:ph type="ctrTitle"/>
          </p:nvPr>
        </p:nvSpPr>
        <p:spPr>
          <a:xfrm>
            <a:off x="736646" y="373025"/>
            <a:ext cx="76725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C4587"/>
                </a:solidFill>
              </a:rPr>
              <a:t>Timeline</a:t>
            </a:r>
            <a:endParaRPr>
              <a:solidFill>
                <a:srgbClr val="1C4587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